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5"/>
  </p:notesMasterIdLst>
  <p:handoutMasterIdLst>
    <p:handoutMasterId r:id="rId36"/>
  </p:handoutMasterIdLst>
  <p:sldIdLst>
    <p:sldId id="257" r:id="rId5"/>
    <p:sldId id="389" r:id="rId6"/>
    <p:sldId id="317" r:id="rId7"/>
    <p:sldId id="394" r:id="rId8"/>
    <p:sldId id="395" r:id="rId9"/>
    <p:sldId id="396" r:id="rId10"/>
    <p:sldId id="398" r:id="rId11"/>
    <p:sldId id="399" r:id="rId12"/>
    <p:sldId id="400" r:id="rId13"/>
    <p:sldId id="401" r:id="rId14"/>
    <p:sldId id="403" r:id="rId15"/>
    <p:sldId id="402" r:id="rId16"/>
    <p:sldId id="404" r:id="rId17"/>
    <p:sldId id="406" r:id="rId18"/>
    <p:sldId id="410" r:id="rId19"/>
    <p:sldId id="409" r:id="rId20"/>
    <p:sldId id="408" r:id="rId21"/>
    <p:sldId id="412" r:id="rId22"/>
    <p:sldId id="413" r:id="rId23"/>
    <p:sldId id="416" r:id="rId24"/>
    <p:sldId id="414" r:id="rId25"/>
    <p:sldId id="417" r:id="rId26"/>
    <p:sldId id="420" r:id="rId27"/>
    <p:sldId id="418" r:id="rId28"/>
    <p:sldId id="419" r:id="rId29"/>
    <p:sldId id="421" r:id="rId30"/>
    <p:sldId id="415" r:id="rId31"/>
    <p:sldId id="422" r:id="rId32"/>
    <p:sldId id="391" r:id="rId33"/>
    <p:sldId id="39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CFE"/>
    <a:srgbClr val="000000"/>
    <a:srgbClr val="7771B2"/>
    <a:srgbClr val="CCE8DA"/>
    <a:srgbClr val="373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20.jp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20.jp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BB6EE-847A-4740-88C1-BE620EE328A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1FD7AB6-72DF-4F04-8B35-534EDCCD21D0}">
      <dgm:prSet/>
      <dgm:spPr/>
      <dgm:t>
        <a:bodyPr/>
        <a:lstStyle/>
        <a:p>
          <a:r>
            <a:rPr lang="en-US" dirty="0"/>
            <a:t>Weak AI refers to AI systems </a:t>
          </a:r>
          <a:r>
            <a:rPr lang="en-US" b="1" dirty="0">
              <a:solidFill>
                <a:schemeClr val="accent1">
                  <a:lumMod val="60000"/>
                  <a:lumOff val="40000"/>
                </a:schemeClr>
              </a:solidFill>
            </a:rPr>
            <a:t>designed for specific tasks </a:t>
          </a:r>
          <a:r>
            <a:rPr lang="en-US" dirty="0"/>
            <a:t>and lacks general intelligence.</a:t>
          </a:r>
        </a:p>
      </dgm:t>
    </dgm:pt>
    <dgm:pt modelId="{F017721C-3346-4262-80BA-5ECBEECE3FED}" type="parTrans" cxnId="{48C856CC-AFDC-4A92-BE1E-7D399E5A3062}">
      <dgm:prSet/>
      <dgm:spPr/>
      <dgm:t>
        <a:bodyPr/>
        <a:lstStyle/>
        <a:p>
          <a:endParaRPr lang="en-US"/>
        </a:p>
      </dgm:t>
    </dgm:pt>
    <dgm:pt modelId="{C535713C-9FF7-48C8-8B17-BE1DF6BD06FB}" type="sibTrans" cxnId="{48C856CC-AFDC-4A92-BE1E-7D399E5A3062}">
      <dgm:prSet/>
      <dgm:spPr/>
      <dgm:t>
        <a:bodyPr/>
        <a:lstStyle/>
        <a:p>
          <a:endParaRPr lang="en-US"/>
        </a:p>
      </dgm:t>
    </dgm:pt>
    <dgm:pt modelId="{D9FE6C90-133A-4F17-87F4-D0A980EE4158}">
      <dgm:prSet/>
      <dgm:spPr/>
      <dgm:t>
        <a:bodyPr/>
        <a:lstStyle/>
        <a:p>
          <a:r>
            <a:rPr lang="en-US" dirty="0"/>
            <a:t>Examples of weak AI include voice assistants, recommendation algorithms, image recognition systems ,</a:t>
          </a:r>
          <a:r>
            <a:rPr lang="en-US" b="0" i="0" u="none" dirty="0"/>
            <a:t>Deep Blue</a:t>
          </a:r>
          <a:r>
            <a:rPr lang="en-US" b="0" i="0" dirty="0"/>
            <a:t>, the chess-playing♟️ computer, and self-driving cars that use sensors to detect obstacles.</a:t>
          </a:r>
          <a:endParaRPr lang="en-US" dirty="0"/>
        </a:p>
      </dgm:t>
    </dgm:pt>
    <dgm:pt modelId="{485B8A9E-F3F1-4690-BE09-AD79152C37A3}" type="parTrans" cxnId="{5FD2B6D6-C7DB-4338-8361-90C610E748E5}">
      <dgm:prSet/>
      <dgm:spPr/>
      <dgm:t>
        <a:bodyPr/>
        <a:lstStyle/>
        <a:p>
          <a:endParaRPr lang="en-US"/>
        </a:p>
      </dgm:t>
    </dgm:pt>
    <dgm:pt modelId="{4452A682-F9E8-4446-BBC4-0B4E4FBC040F}" type="sibTrans" cxnId="{5FD2B6D6-C7DB-4338-8361-90C610E748E5}">
      <dgm:prSet/>
      <dgm:spPr/>
      <dgm:t>
        <a:bodyPr/>
        <a:lstStyle/>
        <a:p>
          <a:endParaRPr lang="en-US"/>
        </a:p>
      </dgm:t>
    </dgm:pt>
    <dgm:pt modelId="{F1970797-7D32-487A-BC29-4711665C7EED}">
      <dgm:prSet/>
      <dgm:spPr/>
      <dgm:t>
        <a:bodyPr/>
        <a:lstStyle/>
        <a:p>
          <a:r>
            <a:rPr lang="en-US" dirty="0"/>
            <a:t>Weak AI excels at its designated functions but operates </a:t>
          </a:r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within predefined boundaries.</a:t>
          </a:r>
        </a:p>
      </dgm:t>
    </dgm:pt>
    <dgm:pt modelId="{FC3099A2-30A2-404B-9144-46F8BFBB42A4}" type="parTrans" cxnId="{FAE796A7-80DF-4FB0-8BC4-E4825EC81DA8}">
      <dgm:prSet/>
      <dgm:spPr/>
      <dgm:t>
        <a:bodyPr/>
        <a:lstStyle/>
        <a:p>
          <a:endParaRPr lang="en-US"/>
        </a:p>
      </dgm:t>
    </dgm:pt>
    <dgm:pt modelId="{19A68042-0757-4825-9600-6C7328030CAA}" type="sibTrans" cxnId="{FAE796A7-80DF-4FB0-8BC4-E4825EC81DA8}">
      <dgm:prSet/>
      <dgm:spPr/>
      <dgm:t>
        <a:bodyPr/>
        <a:lstStyle/>
        <a:p>
          <a:endParaRPr lang="en-US"/>
        </a:p>
      </dgm:t>
    </dgm:pt>
    <dgm:pt modelId="{19CFFCE5-74BC-4183-9D8E-07F4CCE14D00}">
      <dgm:prSet/>
      <dgm:spPr/>
      <dgm:t>
        <a:bodyPr/>
        <a:lstStyle/>
        <a:p>
          <a:r>
            <a:rPr lang="en-US" dirty="0"/>
            <a:t>Weak AI </a:t>
          </a:r>
          <a:r>
            <a:rPr lang="en-US" b="1" dirty="0">
              <a:solidFill>
                <a:schemeClr val="accent1">
                  <a:lumMod val="60000"/>
                  <a:lumOff val="40000"/>
                </a:schemeClr>
              </a:solidFill>
            </a:rPr>
            <a:t>cannot generalize </a:t>
          </a:r>
          <a:r>
            <a:rPr lang="en-US" dirty="0"/>
            <a:t>beyond its specialized domain and is limited to the tasks it is programmed for.</a:t>
          </a:r>
        </a:p>
      </dgm:t>
    </dgm:pt>
    <dgm:pt modelId="{E8BE48FC-8349-48D7-AD7E-3BA8DED0CAA3}" type="parTrans" cxnId="{71774DB1-2D04-44ED-8D5B-CB3C2AC4281B}">
      <dgm:prSet/>
      <dgm:spPr/>
      <dgm:t>
        <a:bodyPr/>
        <a:lstStyle/>
        <a:p>
          <a:endParaRPr lang="en-US"/>
        </a:p>
      </dgm:t>
    </dgm:pt>
    <dgm:pt modelId="{93D89D77-13E1-44DA-9E5B-5D467C9CA405}" type="sibTrans" cxnId="{71774DB1-2D04-44ED-8D5B-CB3C2AC4281B}">
      <dgm:prSet/>
      <dgm:spPr/>
      <dgm:t>
        <a:bodyPr/>
        <a:lstStyle/>
        <a:p>
          <a:endParaRPr lang="en-US"/>
        </a:p>
      </dgm:t>
    </dgm:pt>
    <dgm:pt modelId="{251E52D9-8AF3-4B1D-AE4D-0551B5DAE7D6}" type="pres">
      <dgm:prSet presAssocID="{7F6BB6EE-847A-4740-88C1-BE620EE328A9}" presName="root" presStyleCnt="0">
        <dgm:presLayoutVars>
          <dgm:dir/>
          <dgm:resizeHandles val="exact"/>
        </dgm:presLayoutVars>
      </dgm:prSet>
      <dgm:spPr/>
    </dgm:pt>
    <dgm:pt modelId="{85D42476-E864-4BA8-8224-741C4B49FFF3}" type="pres">
      <dgm:prSet presAssocID="{61FD7AB6-72DF-4F04-8B35-534EDCCD21D0}" presName="compNode" presStyleCnt="0"/>
      <dgm:spPr/>
    </dgm:pt>
    <dgm:pt modelId="{83990FE6-D3BC-4878-ACA5-1EC21DCDD4AD}" type="pres">
      <dgm:prSet presAssocID="{61FD7AB6-72DF-4F04-8B35-534EDCCD21D0}" presName="bgRect" presStyleLbl="bgShp" presStyleIdx="0" presStyleCnt="4"/>
      <dgm:spPr/>
    </dgm:pt>
    <dgm:pt modelId="{35BDC521-766C-4009-BC39-E1D203F3D6A1}" type="pres">
      <dgm:prSet presAssocID="{61FD7AB6-72DF-4F04-8B35-534EDCCD21D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B80A6CA-F070-4FC2-B24F-CE44F4E1D3BE}" type="pres">
      <dgm:prSet presAssocID="{61FD7AB6-72DF-4F04-8B35-534EDCCD21D0}" presName="spaceRect" presStyleCnt="0"/>
      <dgm:spPr/>
    </dgm:pt>
    <dgm:pt modelId="{8BB1E59D-E8E1-4B6F-922F-41EEC0D1082D}" type="pres">
      <dgm:prSet presAssocID="{61FD7AB6-72DF-4F04-8B35-534EDCCD21D0}" presName="parTx" presStyleLbl="revTx" presStyleIdx="0" presStyleCnt="4">
        <dgm:presLayoutVars>
          <dgm:chMax val="0"/>
          <dgm:chPref val="0"/>
        </dgm:presLayoutVars>
      </dgm:prSet>
      <dgm:spPr/>
    </dgm:pt>
    <dgm:pt modelId="{07CD587E-5021-4EF7-87CA-E2CC0690C99F}" type="pres">
      <dgm:prSet presAssocID="{C535713C-9FF7-48C8-8B17-BE1DF6BD06FB}" presName="sibTrans" presStyleCnt="0"/>
      <dgm:spPr/>
    </dgm:pt>
    <dgm:pt modelId="{50F2A887-5D45-4C0A-AE52-B7FF8F759921}" type="pres">
      <dgm:prSet presAssocID="{D9FE6C90-133A-4F17-87F4-D0A980EE4158}" presName="compNode" presStyleCnt="0"/>
      <dgm:spPr/>
    </dgm:pt>
    <dgm:pt modelId="{CF4975D5-8872-4441-9C30-C06CDE6B7165}" type="pres">
      <dgm:prSet presAssocID="{D9FE6C90-133A-4F17-87F4-D0A980EE4158}" presName="bgRect" presStyleLbl="bgShp" presStyleIdx="1" presStyleCnt="4"/>
      <dgm:spPr/>
    </dgm:pt>
    <dgm:pt modelId="{65004B6A-2BBE-44AF-880D-790A0AAB4E9A}" type="pres">
      <dgm:prSet presAssocID="{D9FE6C90-133A-4F17-87F4-D0A980EE415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9AD5335B-33BB-4571-BA6D-446DC604F694}" type="pres">
      <dgm:prSet presAssocID="{D9FE6C90-133A-4F17-87F4-D0A980EE4158}" presName="spaceRect" presStyleCnt="0"/>
      <dgm:spPr/>
    </dgm:pt>
    <dgm:pt modelId="{FB656B7E-C1E8-4301-81DD-D3D08C3CD5B3}" type="pres">
      <dgm:prSet presAssocID="{D9FE6C90-133A-4F17-87F4-D0A980EE4158}" presName="parTx" presStyleLbl="revTx" presStyleIdx="1" presStyleCnt="4">
        <dgm:presLayoutVars>
          <dgm:chMax val="0"/>
          <dgm:chPref val="0"/>
        </dgm:presLayoutVars>
      </dgm:prSet>
      <dgm:spPr/>
    </dgm:pt>
    <dgm:pt modelId="{66B07C91-1C4B-4FB7-81B5-E196D475E62B}" type="pres">
      <dgm:prSet presAssocID="{4452A682-F9E8-4446-BBC4-0B4E4FBC040F}" presName="sibTrans" presStyleCnt="0"/>
      <dgm:spPr/>
    </dgm:pt>
    <dgm:pt modelId="{3FD1135F-2294-4971-AF7E-85A36534AE4A}" type="pres">
      <dgm:prSet presAssocID="{F1970797-7D32-487A-BC29-4711665C7EED}" presName="compNode" presStyleCnt="0"/>
      <dgm:spPr/>
    </dgm:pt>
    <dgm:pt modelId="{B9A22D9E-C852-4150-A6E0-54D014F0E1BA}" type="pres">
      <dgm:prSet presAssocID="{F1970797-7D32-487A-BC29-4711665C7EED}" presName="bgRect" presStyleLbl="bgShp" presStyleIdx="2" presStyleCnt="4"/>
      <dgm:spPr/>
    </dgm:pt>
    <dgm:pt modelId="{20FD1840-FFD9-4DE1-BFFE-B461E801116F}" type="pres">
      <dgm:prSet presAssocID="{F1970797-7D32-487A-BC29-4711665C7EE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B210400-DCDA-41F3-8F10-DD8F923F7138}" type="pres">
      <dgm:prSet presAssocID="{F1970797-7D32-487A-BC29-4711665C7EED}" presName="spaceRect" presStyleCnt="0"/>
      <dgm:spPr/>
    </dgm:pt>
    <dgm:pt modelId="{BB6BC365-D505-4F1A-8CB2-A4E8566DC9F0}" type="pres">
      <dgm:prSet presAssocID="{F1970797-7D32-487A-BC29-4711665C7EED}" presName="parTx" presStyleLbl="revTx" presStyleIdx="2" presStyleCnt="4">
        <dgm:presLayoutVars>
          <dgm:chMax val="0"/>
          <dgm:chPref val="0"/>
        </dgm:presLayoutVars>
      </dgm:prSet>
      <dgm:spPr/>
    </dgm:pt>
    <dgm:pt modelId="{86DD95AD-1DDC-49DC-AF74-0B6AFC934535}" type="pres">
      <dgm:prSet presAssocID="{19A68042-0757-4825-9600-6C7328030CAA}" presName="sibTrans" presStyleCnt="0"/>
      <dgm:spPr/>
    </dgm:pt>
    <dgm:pt modelId="{731498F6-D8EC-4944-A6EC-2A055534093B}" type="pres">
      <dgm:prSet presAssocID="{19CFFCE5-74BC-4183-9D8E-07F4CCE14D00}" presName="compNode" presStyleCnt="0"/>
      <dgm:spPr/>
    </dgm:pt>
    <dgm:pt modelId="{1EBD78E8-1345-4E09-833E-BDD4065998C9}" type="pres">
      <dgm:prSet presAssocID="{19CFFCE5-74BC-4183-9D8E-07F4CCE14D00}" presName="bgRect" presStyleLbl="bgShp" presStyleIdx="3" presStyleCnt="4"/>
      <dgm:spPr/>
    </dgm:pt>
    <dgm:pt modelId="{1DCAB42D-97E9-4A5A-8E29-849ACD980C5B}" type="pres">
      <dgm:prSet presAssocID="{19CFFCE5-74BC-4183-9D8E-07F4CCE14D0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6900D80-3BB8-4040-AE03-3043069A2F27}" type="pres">
      <dgm:prSet presAssocID="{19CFFCE5-74BC-4183-9D8E-07F4CCE14D00}" presName="spaceRect" presStyleCnt="0"/>
      <dgm:spPr/>
    </dgm:pt>
    <dgm:pt modelId="{E319A379-0CFC-497A-8D34-8DFD197B882A}" type="pres">
      <dgm:prSet presAssocID="{19CFFCE5-74BC-4183-9D8E-07F4CCE14D0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95FE116-6B60-4F31-9AFB-E3740B6A26FC}" type="presOf" srcId="{61FD7AB6-72DF-4F04-8B35-534EDCCD21D0}" destId="{8BB1E59D-E8E1-4B6F-922F-41EEC0D1082D}" srcOrd="0" destOrd="0" presId="urn:microsoft.com/office/officeart/2018/2/layout/IconVerticalSolidList"/>
    <dgm:cxn modelId="{2A4BA194-F1C7-4C52-BF5A-C45D9E9C7FDB}" type="presOf" srcId="{D9FE6C90-133A-4F17-87F4-D0A980EE4158}" destId="{FB656B7E-C1E8-4301-81DD-D3D08C3CD5B3}" srcOrd="0" destOrd="0" presId="urn:microsoft.com/office/officeart/2018/2/layout/IconVerticalSolidList"/>
    <dgm:cxn modelId="{FAE796A7-80DF-4FB0-8BC4-E4825EC81DA8}" srcId="{7F6BB6EE-847A-4740-88C1-BE620EE328A9}" destId="{F1970797-7D32-487A-BC29-4711665C7EED}" srcOrd="2" destOrd="0" parTransId="{FC3099A2-30A2-404B-9144-46F8BFBB42A4}" sibTransId="{19A68042-0757-4825-9600-6C7328030CAA}"/>
    <dgm:cxn modelId="{71774DB1-2D04-44ED-8D5B-CB3C2AC4281B}" srcId="{7F6BB6EE-847A-4740-88C1-BE620EE328A9}" destId="{19CFFCE5-74BC-4183-9D8E-07F4CCE14D00}" srcOrd="3" destOrd="0" parTransId="{E8BE48FC-8349-48D7-AD7E-3BA8DED0CAA3}" sibTransId="{93D89D77-13E1-44DA-9E5B-5D467C9CA405}"/>
    <dgm:cxn modelId="{DDACA8BF-FE02-44A1-91AB-C4E39B4E02F4}" type="presOf" srcId="{7F6BB6EE-847A-4740-88C1-BE620EE328A9}" destId="{251E52D9-8AF3-4B1D-AE4D-0551B5DAE7D6}" srcOrd="0" destOrd="0" presId="urn:microsoft.com/office/officeart/2018/2/layout/IconVerticalSolidList"/>
    <dgm:cxn modelId="{48C856CC-AFDC-4A92-BE1E-7D399E5A3062}" srcId="{7F6BB6EE-847A-4740-88C1-BE620EE328A9}" destId="{61FD7AB6-72DF-4F04-8B35-534EDCCD21D0}" srcOrd="0" destOrd="0" parTransId="{F017721C-3346-4262-80BA-5ECBEECE3FED}" sibTransId="{C535713C-9FF7-48C8-8B17-BE1DF6BD06FB}"/>
    <dgm:cxn modelId="{5FD2B6D6-C7DB-4338-8361-90C610E748E5}" srcId="{7F6BB6EE-847A-4740-88C1-BE620EE328A9}" destId="{D9FE6C90-133A-4F17-87F4-D0A980EE4158}" srcOrd="1" destOrd="0" parTransId="{485B8A9E-F3F1-4690-BE09-AD79152C37A3}" sibTransId="{4452A682-F9E8-4446-BBC4-0B4E4FBC040F}"/>
    <dgm:cxn modelId="{D99E23E0-7447-43D1-90F4-BE569C552A36}" type="presOf" srcId="{F1970797-7D32-487A-BC29-4711665C7EED}" destId="{BB6BC365-D505-4F1A-8CB2-A4E8566DC9F0}" srcOrd="0" destOrd="0" presId="urn:microsoft.com/office/officeart/2018/2/layout/IconVerticalSolidList"/>
    <dgm:cxn modelId="{EF9D6DEB-4636-4983-9BCA-A411B1D7944E}" type="presOf" srcId="{19CFFCE5-74BC-4183-9D8E-07F4CCE14D00}" destId="{E319A379-0CFC-497A-8D34-8DFD197B882A}" srcOrd="0" destOrd="0" presId="urn:microsoft.com/office/officeart/2018/2/layout/IconVerticalSolidList"/>
    <dgm:cxn modelId="{EC4F36E3-ED02-4068-8842-32607DC21527}" type="presParOf" srcId="{251E52D9-8AF3-4B1D-AE4D-0551B5DAE7D6}" destId="{85D42476-E864-4BA8-8224-741C4B49FFF3}" srcOrd="0" destOrd="0" presId="urn:microsoft.com/office/officeart/2018/2/layout/IconVerticalSolidList"/>
    <dgm:cxn modelId="{C5561502-F3CB-4647-8A8A-278B0BDA52F6}" type="presParOf" srcId="{85D42476-E864-4BA8-8224-741C4B49FFF3}" destId="{83990FE6-D3BC-4878-ACA5-1EC21DCDD4AD}" srcOrd="0" destOrd="0" presId="urn:microsoft.com/office/officeart/2018/2/layout/IconVerticalSolidList"/>
    <dgm:cxn modelId="{E53F420E-B73E-422A-9B3A-F71F8CB694BE}" type="presParOf" srcId="{85D42476-E864-4BA8-8224-741C4B49FFF3}" destId="{35BDC521-766C-4009-BC39-E1D203F3D6A1}" srcOrd="1" destOrd="0" presId="urn:microsoft.com/office/officeart/2018/2/layout/IconVerticalSolidList"/>
    <dgm:cxn modelId="{148F59D6-A05B-4DC6-A407-9EEC803D0ADB}" type="presParOf" srcId="{85D42476-E864-4BA8-8224-741C4B49FFF3}" destId="{EB80A6CA-F070-4FC2-B24F-CE44F4E1D3BE}" srcOrd="2" destOrd="0" presId="urn:microsoft.com/office/officeart/2018/2/layout/IconVerticalSolidList"/>
    <dgm:cxn modelId="{7B64A55F-8F26-45F6-8E20-9B075F6EF0CB}" type="presParOf" srcId="{85D42476-E864-4BA8-8224-741C4B49FFF3}" destId="{8BB1E59D-E8E1-4B6F-922F-41EEC0D1082D}" srcOrd="3" destOrd="0" presId="urn:microsoft.com/office/officeart/2018/2/layout/IconVerticalSolidList"/>
    <dgm:cxn modelId="{2C0B5DB4-45B1-4401-AC64-0AEF8EFD5318}" type="presParOf" srcId="{251E52D9-8AF3-4B1D-AE4D-0551B5DAE7D6}" destId="{07CD587E-5021-4EF7-87CA-E2CC0690C99F}" srcOrd="1" destOrd="0" presId="urn:microsoft.com/office/officeart/2018/2/layout/IconVerticalSolidList"/>
    <dgm:cxn modelId="{C85A7E43-723C-47DC-8F18-31DA402C0D22}" type="presParOf" srcId="{251E52D9-8AF3-4B1D-AE4D-0551B5DAE7D6}" destId="{50F2A887-5D45-4C0A-AE52-B7FF8F759921}" srcOrd="2" destOrd="0" presId="urn:microsoft.com/office/officeart/2018/2/layout/IconVerticalSolidList"/>
    <dgm:cxn modelId="{1CEE44C1-A9AB-4E9B-9DA6-CAFCC7B2D746}" type="presParOf" srcId="{50F2A887-5D45-4C0A-AE52-B7FF8F759921}" destId="{CF4975D5-8872-4441-9C30-C06CDE6B7165}" srcOrd="0" destOrd="0" presId="urn:microsoft.com/office/officeart/2018/2/layout/IconVerticalSolidList"/>
    <dgm:cxn modelId="{E6748E68-CA60-467F-8B37-7BAEF09E2CF9}" type="presParOf" srcId="{50F2A887-5D45-4C0A-AE52-B7FF8F759921}" destId="{65004B6A-2BBE-44AF-880D-790A0AAB4E9A}" srcOrd="1" destOrd="0" presId="urn:microsoft.com/office/officeart/2018/2/layout/IconVerticalSolidList"/>
    <dgm:cxn modelId="{5ABDB959-20FD-4EA6-8B64-60D03C7760B7}" type="presParOf" srcId="{50F2A887-5D45-4C0A-AE52-B7FF8F759921}" destId="{9AD5335B-33BB-4571-BA6D-446DC604F694}" srcOrd="2" destOrd="0" presId="urn:microsoft.com/office/officeart/2018/2/layout/IconVerticalSolidList"/>
    <dgm:cxn modelId="{43C7047D-16E9-4F4C-8946-9320A97A0B17}" type="presParOf" srcId="{50F2A887-5D45-4C0A-AE52-B7FF8F759921}" destId="{FB656B7E-C1E8-4301-81DD-D3D08C3CD5B3}" srcOrd="3" destOrd="0" presId="urn:microsoft.com/office/officeart/2018/2/layout/IconVerticalSolidList"/>
    <dgm:cxn modelId="{D95717D2-17CD-4BB5-B8E3-E2272F97B73D}" type="presParOf" srcId="{251E52D9-8AF3-4B1D-AE4D-0551B5DAE7D6}" destId="{66B07C91-1C4B-4FB7-81B5-E196D475E62B}" srcOrd="3" destOrd="0" presId="urn:microsoft.com/office/officeart/2018/2/layout/IconVerticalSolidList"/>
    <dgm:cxn modelId="{E522BFE0-2C63-44A7-BC8E-78BF111E5321}" type="presParOf" srcId="{251E52D9-8AF3-4B1D-AE4D-0551B5DAE7D6}" destId="{3FD1135F-2294-4971-AF7E-85A36534AE4A}" srcOrd="4" destOrd="0" presId="urn:microsoft.com/office/officeart/2018/2/layout/IconVerticalSolidList"/>
    <dgm:cxn modelId="{9E447E00-DEBC-46A3-A30E-8F11AD1E9E59}" type="presParOf" srcId="{3FD1135F-2294-4971-AF7E-85A36534AE4A}" destId="{B9A22D9E-C852-4150-A6E0-54D014F0E1BA}" srcOrd="0" destOrd="0" presId="urn:microsoft.com/office/officeart/2018/2/layout/IconVerticalSolidList"/>
    <dgm:cxn modelId="{594CF7C1-2466-4FEE-9CBD-3A9430C0CD36}" type="presParOf" srcId="{3FD1135F-2294-4971-AF7E-85A36534AE4A}" destId="{20FD1840-FFD9-4DE1-BFFE-B461E801116F}" srcOrd="1" destOrd="0" presId="urn:microsoft.com/office/officeart/2018/2/layout/IconVerticalSolidList"/>
    <dgm:cxn modelId="{C52BA451-C18D-47ED-A6DE-B3B77B5332B5}" type="presParOf" srcId="{3FD1135F-2294-4971-AF7E-85A36534AE4A}" destId="{0B210400-DCDA-41F3-8F10-DD8F923F7138}" srcOrd="2" destOrd="0" presId="urn:microsoft.com/office/officeart/2018/2/layout/IconVerticalSolidList"/>
    <dgm:cxn modelId="{CCC00AB9-0CA2-40C8-AB81-B1C3CFD38D8B}" type="presParOf" srcId="{3FD1135F-2294-4971-AF7E-85A36534AE4A}" destId="{BB6BC365-D505-4F1A-8CB2-A4E8566DC9F0}" srcOrd="3" destOrd="0" presId="urn:microsoft.com/office/officeart/2018/2/layout/IconVerticalSolidList"/>
    <dgm:cxn modelId="{A42D3CDC-A024-4355-8429-18973C0B1E33}" type="presParOf" srcId="{251E52D9-8AF3-4B1D-AE4D-0551B5DAE7D6}" destId="{86DD95AD-1DDC-49DC-AF74-0B6AFC934535}" srcOrd="5" destOrd="0" presId="urn:microsoft.com/office/officeart/2018/2/layout/IconVerticalSolidList"/>
    <dgm:cxn modelId="{90BBF363-ABC4-47C4-83C8-1F6AD20EA1AE}" type="presParOf" srcId="{251E52D9-8AF3-4B1D-AE4D-0551B5DAE7D6}" destId="{731498F6-D8EC-4944-A6EC-2A055534093B}" srcOrd="6" destOrd="0" presId="urn:microsoft.com/office/officeart/2018/2/layout/IconVerticalSolidList"/>
    <dgm:cxn modelId="{0FBF50DC-3614-4CD0-884F-23C1A591402E}" type="presParOf" srcId="{731498F6-D8EC-4944-A6EC-2A055534093B}" destId="{1EBD78E8-1345-4E09-833E-BDD4065998C9}" srcOrd="0" destOrd="0" presId="urn:microsoft.com/office/officeart/2018/2/layout/IconVerticalSolidList"/>
    <dgm:cxn modelId="{FEE06153-2E64-4F81-B9AF-842831BA0336}" type="presParOf" srcId="{731498F6-D8EC-4944-A6EC-2A055534093B}" destId="{1DCAB42D-97E9-4A5A-8E29-849ACD980C5B}" srcOrd="1" destOrd="0" presId="urn:microsoft.com/office/officeart/2018/2/layout/IconVerticalSolidList"/>
    <dgm:cxn modelId="{936C9592-C177-48FE-B0C0-E2550080EB95}" type="presParOf" srcId="{731498F6-D8EC-4944-A6EC-2A055534093B}" destId="{16900D80-3BB8-4040-AE03-3043069A2F27}" srcOrd="2" destOrd="0" presId="urn:microsoft.com/office/officeart/2018/2/layout/IconVerticalSolidList"/>
    <dgm:cxn modelId="{E64DB2FE-3643-4091-8F9F-AB98110768EC}" type="presParOf" srcId="{731498F6-D8EC-4944-A6EC-2A055534093B}" destId="{E319A379-0CFC-497A-8D34-8DFD197B882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65A8DD2-B10C-4818-83B0-246773FE0488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64C2CA-01BC-473F-9709-EFDA9FAAFB4C}">
      <dgm:prSet phldrT="[Text]"/>
      <dgm:spPr>
        <a:ln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</dgm:spPr>
      <dgm:t>
        <a:bodyPr/>
        <a:lstStyle/>
        <a:p>
          <a:r>
            <a:rPr lang="en-US" dirty="0"/>
            <a:t>Supervised</a:t>
          </a:r>
        </a:p>
      </dgm:t>
    </dgm:pt>
    <dgm:pt modelId="{2AE996C6-6FAF-4247-B999-C2A2BA28935C}" type="parTrans" cxnId="{C35D9C1E-3B02-418F-B0C9-95582D1EFFC1}">
      <dgm:prSet/>
      <dgm:spPr/>
      <dgm:t>
        <a:bodyPr/>
        <a:lstStyle/>
        <a:p>
          <a:endParaRPr lang="en-US"/>
        </a:p>
      </dgm:t>
    </dgm:pt>
    <dgm:pt modelId="{51C91966-C019-4EDA-84A5-0C00C153458D}" type="sibTrans" cxnId="{C35D9C1E-3B02-418F-B0C9-95582D1EFFC1}">
      <dgm:prSet/>
      <dgm:spPr/>
      <dgm:t>
        <a:bodyPr/>
        <a:lstStyle/>
        <a:p>
          <a:endParaRPr lang="en-US"/>
        </a:p>
      </dgm:t>
    </dgm:pt>
    <dgm:pt modelId="{597D141B-7489-47FA-85E2-81F22BEFAB3A}">
      <dgm:prSet phldrT="[Text]"/>
      <dgm:spPr>
        <a:ln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</dgm:spPr>
      <dgm:t>
        <a:bodyPr/>
        <a:lstStyle/>
        <a:p>
          <a:r>
            <a:rPr lang="en-US" dirty="0"/>
            <a:t>Classification</a:t>
          </a:r>
        </a:p>
        <a:p>
          <a:r>
            <a:rPr lang="en-US" dirty="0"/>
            <a:t>(sunny, cloudy,..)</a:t>
          </a:r>
        </a:p>
      </dgm:t>
    </dgm:pt>
    <dgm:pt modelId="{EF31F4BD-8C47-4BA5-A677-91D4EB3F1D20}" type="parTrans" cxnId="{2347AA99-AB38-44B2-8484-6BABF84B4657}">
      <dgm:prSet/>
      <dgm:spPr/>
      <dgm:t>
        <a:bodyPr/>
        <a:lstStyle/>
        <a:p>
          <a:endParaRPr lang="en-US"/>
        </a:p>
      </dgm:t>
    </dgm:pt>
    <dgm:pt modelId="{4013FAAD-FFE8-4C54-8026-465723C08E7B}" type="sibTrans" cxnId="{2347AA99-AB38-44B2-8484-6BABF84B4657}">
      <dgm:prSet/>
      <dgm:spPr/>
      <dgm:t>
        <a:bodyPr/>
        <a:lstStyle/>
        <a:p>
          <a:endParaRPr lang="en-US"/>
        </a:p>
      </dgm:t>
    </dgm:pt>
    <dgm:pt modelId="{F1C6C7D7-E5B8-4EFD-BA58-27EB1DBC31CD}">
      <dgm:prSet phldrT="[Text]"/>
      <dgm:spPr>
        <a:ln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</dgm:spPr>
      <dgm:t>
        <a:bodyPr/>
        <a:lstStyle/>
        <a:p>
          <a:r>
            <a:rPr lang="en-US" dirty="0"/>
            <a:t>Regression</a:t>
          </a:r>
        </a:p>
        <a:p>
          <a:r>
            <a:rPr lang="en-US" dirty="0"/>
            <a:t>(33º)</a:t>
          </a:r>
        </a:p>
      </dgm:t>
    </dgm:pt>
    <dgm:pt modelId="{DD28F11E-AD3D-4B4E-B434-A24B085F1702}" type="parTrans" cxnId="{6ED26B32-2D12-41B1-83D5-6D44B7DBB366}">
      <dgm:prSet/>
      <dgm:spPr/>
      <dgm:t>
        <a:bodyPr/>
        <a:lstStyle/>
        <a:p>
          <a:endParaRPr lang="en-US"/>
        </a:p>
      </dgm:t>
    </dgm:pt>
    <dgm:pt modelId="{46C125BB-65A7-4637-91BF-03E1E51A268A}" type="sibTrans" cxnId="{6ED26B32-2D12-41B1-83D5-6D44B7DBB366}">
      <dgm:prSet/>
      <dgm:spPr/>
      <dgm:t>
        <a:bodyPr/>
        <a:lstStyle/>
        <a:p>
          <a:endParaRPr lang="en-US"/>
        </a:p>
      </dgm:t>
    </dgm:pt>
    <dgm:pt modelId="{DB45D5FA-96A5-4C46-9A7C-2C22E319A2AA}" type="pres">
      <dgm:prSet presAssocID="{165A8DD2-B10C-4818-83B0-246773FE048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3C912B9-5DFA-418C-B700-EA7EA290ADF2}" type="pres">
      <dgm:prSet presAssocID="{2964C2CA-01BC-473F-9709-EFDA9FAAFB4C}" presName="root" presStyleCnt="0"/>
      <dgm:spPr/>
    </dgm:pt>
    <dgm:pt modelId="{2278B5D4-B995-419F-A957-3C15BF8299AF}" type="pres">
      <dgm:prSet presAssocID="{2964C2CA-01BC-473F-9709-EFDA9FAAFB4C}" presName="rootComposite" presStyleCnt="0"/>
      <dgm:spPr/>
    </dgm:pt>
    <dgm:pt modelId="{8C1471B1-5A7E-4040-A176-DA3C5B9C221C}" type="pres">
      <dgm:prSet presAssocID="{2964C2CA-01BC-473F-9709-EFDA9FAAFB4C}" presName="rootText" presStyleLbl="node1" presStyleIdx="0" presStyleCnt="1" custLinFactNeighborX="-9589" custLinFactNeighborY="2740"/>
      <dgm:spPr/>
    </dgm:pt>
    <dgm:pt modelId="{50309B3D-1405-4191-B253-CFA25BC6BC93}" type="pres">
      <dgm:prSet presAssocID="{2964C2CA-01BC-473F-9709-EFDA9FAAFB4C}" presName="rootConnector" presStyleLbl="node1" presStyleIdx="0" presStyleCnt="1"/>
      <dgm:spPr/>
    </dgm:pt>
    <dgm:pt modelId="{88986329-8646-4B4B-ACE4-03166B46DD2C}" type="pres">
      <dgm:prSet presAssocID="{2964C2CA-01BC-473F-9709-EFDA9FAAFB4C}" presName="childShape" presStyleCnt="0"/>
      <dgm:spPr/>
    </dgm:pt>
    <dgm:pt modelId="{94145B50-8C83-4F65-9B2D-92B30C23AF25}" type="pres">
      <dgm:prSet presAssocID="{EF31F4BD-8C47-4BA5-A677-91D4EB3F1D20}" presName="Name13" presStyleLbl="parChTrans1D2" presStyleIdx="0" presStyleCnt="2"/>
      <dgm:spPr/>
    </dgm:pt>
    <dgm:pt modelId="{688B356B-26E8-434F-BDD1-3A0C315936D2}" type="pres">
      <dgm:prSet presAssocID="{597D141B-7489-47FA-85E2-81F22BEFAB3A}" presName="childText" presStyleLbl="bgAcc1" presStyleIdx="0" presStyleCnt="2">
        <dgm:presLayoutVars>
          <dgm:bulletEnabled val="1"/>
        </dgm:presLayoutVars>
      </dgm:prSet>
      <dgm:spPr/>
    </dgm:pt>
    <dgm:pt modelId="{208D3A61-6F8F-4E9B-A32E-0E80555747D5}" type="pres">
      <dgm:prSet presAssocID="{DD28F11E-AD3D-4B4E-B434-A24B085F1702}" presName="Name13" presStyleLbl="parChTrans1D2" presStyleIdx="1" presStyleCnt="2"/>
      <dgm:spPr/>
    </dgm:pt>
    <dgm:pt modelId="{7BCACF8B-9021-4FEA-86F7-EBA6F95FD1FA}" type="pres">
      <dgm:prSet presAssocID="{F1C6C7D7-E5B8-4EFD-BA58-27EB1DBC31CD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C35D9C1E-3B02-418F-B0C9-95582D1EFFC1}" srcId="{165A8DD2-B10C-4818-83B0-246773FE0488}" destId="{2964C2CA-01BC-473F-9709-EFDA9FAAFB4C}" srcOrd="0" destOrd="0" parTransId="{2AE996C6-6FAF-4247-B999-C2A2BA28935C}" sibTransId="{51C91966-C019-4EDA-84A5-0C00C153458D}"/>
    <dgm:cxn modelId="{6ED26B32-2D12-41B1-83D5-6D44B7DBB366}" srcId="{2964C2CA-01BC-473F-9709-EFDA9FAAFB4C}" destId="{F1C6C7D7-E5B8-4EFD-BA58-27EB1DBC31CD}" srcOrd="1" destOrd="0" parTransId="{DD28F11E-AD3D-4B4E-B434-A24B085F1702}" sibTransId="{46C125BB-65A7-4637-91BF-03E1E51A268A}"/>
    <dgm:cxn modelId="{1296EB62-BC33-4766-A9A5-F05ADB4FBD9F}" type="presOf" srcId="{2964C2CA-01BC-473F-9709-EFDA9FAAFB4C}" destId="{50309B3D-1405-4191-B253-CFA25BC6BC93}" srcOrd="1" destOrd="0" presId="urn:microsoft.com/office/officeart/2005/8/layout/hierarchy3"/>
    <dgm:cxn modelId="{4BCDA06C-F8F2-4727-AC62-2242CC1F4BDC}" type="presOf" srcId="{2964C2CA-01BC-473F-9709-EFDA9FAAFB4C}" destId="{8C1471B1-5A7E-4040-A176-DA3C5B9C221C}" srcOrd="0" destOrd="0" presId="urn:microsoft.com/office/officeart/2005/8/layout/hierarchy3"/>
    <dgm:cxn modelId="{2347AA99-AB38-44B2-8484-6BABF84B4657}" srcId="{2964C2CA-01BC-473F-9709-EFDA9FAAFB4C}" destId="{597D141B-7489-47FA-85E2-81F22BEFAB3A}" srcOrd="0" destOrd="0" parTransId="{EF31F4BD-8C47-4BA5-A677-91D4EB3F1D20}" sibTransId="{4013FAAD-FFE8-4C54-8026-465723C08E7B}"/>
    <dgm:cxn modelId="{15A912A0-ADB8-4BC5-A99F-8829889C5DC3}" type="presOf" srcId="{DD28F11E-AD3D-4B4E-B434-A24B085F1702}" destId="{208D3A61-6F8F-4E9B-A32E-0E80555747D5}" srcOrd="0" destOrd="0" presId="urn:microsoft.com/office/officeart/2005/8/layout/hierarchy3"/>
    <dgm:cxn modelId="{4A4658AA-8396-4693-9CE8-3B3F17CFB970}" type="presOf" srcId="{165A8DD2-B10C-4818-83B0-246773FE0488}" destId="{DB45D5FA-96A5-4C46-9A7C-2C22E319A2AA}" srcOrd="0" destOrd="0" presId="urn:microsoft.com/office/officeart/2005/8/layout/hierarchy3"/>
    <dgm:cxn modelId="{83F1FADA-6BFB-4C49-803B-2FCF20D8E0F0}" type="presOf" srcId="{EF31F4BD-8C47-4BA5-A677-91D4EB3F1D20}" destId="{94145B50-8C83-4F65-9B2D-92B30C23AF25}" srcOrd="0" destOrd="0" presId="urn:microsoft.com/office/officeart/2005/8/layout/hierarchy3"/>
    <dgm:cxn modelId="{E9C155F1-F038-4C0F-B180-8AC5447E4870}" type="presOf" srcId="{597D141B-7489-47FA-85E2-81F22BEFAB3A}" destId="{688B356B-26E8-434F-BDD1-3A0C315936D2}" srcOrd="0" destOrd="0" presId="urn:microsoft.com/office/officeart/2005/8/layout/hierarchy3"/>
    <dgm:cxn modelId="{D6AF70F4-A433-43F8-B529-0D105820D350}" type="presOf" srcId="{F1C6C7D7-E5B8-4EFD-BA58-27EB1DBC31CD}" destId="{7BCACF8B-9021-4FEA-86F7-EBA6F95FD1FA}" srcOrd="0" destOrd="0" presId="urn:microsoft.com/office/officeart/2005/8/layout/hierarchy3"/>
    <dgm:cxn modelId="{5A2F24D0-53D6-4266-9486-AB52A8BB8F04}" type="presParOf" srcId="{DB45D5FA-96A5-4C46-9A7C-2C22E319A2AA}" destId="{23C912B9-5DFA-418C-B700-EA7EA290ADF2}" srcOrd="0" destOrd="0" presId="urn:microsoft.com/office/officeart/2005/8/layout/hierarchy3"/>
    <dgm:cxn modelId="{FEBB2A37-ACBA-438B-8C15-4201DB179CF4}" type="presParOf" srcId="{23C912B9-5DFA-418C-B700-EA7EA290ADF2}" destId="{2278B5D4-B995-419F-A957-3C15BF8299AF}" srcOrd="0" destOrd="0" presId="urn:microsoft.com/office/officeart/2005/8/layout/hierarchy3"/>
    <dgm:cxn modelId="{D4A4F4B8-C05C-47CC-AD59-88CB984BF96D}" type="presParOf" srcId="{2278B5D4-B995-419F-A957-3C15BF8299AF}" destId="{8C1471B1-5A7E-4040-A176-DA3C5B9C221C}" srcOrd="0" destOrd="0" presId="urn:microsoft.com/office/officeart/2005/8/layout/hierarchy3"/>
    <dgm:cxn modelId="{DCDD4ED2-0E50-4267-BE6D-3FEF13C03A8D}" type="presParOf" srcId="{2278B5D4-B995-419F-A957-3C15BF8299AF}" destId="{50309B3D-1405-4191-B253-CFA25BC6BC93}" srcOrd="1" destOrd="0" presId="urn:microsoft.com/office/officeart/2005/8/layout/hierarchy3"/>
    <dgm:cxn modelId="{FFA686AE-D777-4D07-B922-CB054248E466}" type="presParOf" srcId="{23C912B9-5DFA-418C-B700-EA7EA290ADF2}" destId="{88986329-8646-4B4B-ACE4-03166B46DD2C}" srcOrd="1" destOrd="0" presId="urn:microsoft.com/office/officeart/2005/8/layout/hierarchy3"/>
    <dgm:cxn modelId="{13577D6B-EF86-4877-A652-9248F82CBF34}" type="presParOf" srcId="{88986329-8646-4B4B-ACE4-03166B46DD2C}" destId="{94145B50-8C83-4F65-9B2D-92B30C23AF25}" srcOrd="0" destOrd="0" presId="urn:microsoft.com/office/officeart/2005/8/layout/hierarchy3"/>
    <dgm:cxn modelId="{41A2CA1C-597B-4B4B-AD44-0559ED011B0A}" type="presParOf" srcId="{88986329-8646-4B4B-ACE4-03166B46DD2C}" destId="{688B356B-26E8-434F-BDD1-3A0C315936D2}" srcOrd="1" destOrd="0" presId="urn:microsoft.com/office/officeart/2005/8/layout/hierarchy3"/>
    <dgm:cxn modelId="{DE58BC42-5772-48E8-AE8B-ACEE3A8DDC94}" type="presParOf" srcId="{88986329-8646-4B4B-ACE4-03166B46DD2C}" destId="{208D3A61-6F8F-4E9B-A32E-0E80555747D5}" srcOrd="2" destOrd="0" presId="urn:microsoft.com/office/officeart/2005/8/layout/hierarchy3"/>
    <dgm:cxn modelId="{2E18FF2B-CFF7-49BA-A8C6-A0C8A30CFDB2}" type="presParOf" srcId="{88986329-8646-4B4B-ACE4-03166B46DD2C}" destId="{7BCACF8B-9021-4FEA-86F7-EBA6F95FD1FA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5A8DD2-B10C-4818-83B0-246773FE0488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CE155C8-6D96-4655-9BFB-B09FF538EE91}">
      <dgm:prSet phldrT="[Text]"/>
      <dgm:spPr>
        <a:ln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</dgm:spPr>
      <dgm:t>
        <a:bodyPr/>
        <a:lstStyle/>
        <a:p>
          <a:r>
            <a:rPr lang="en-US" dirty="0"/>
            <a:t>Unsupervised</a:t>
          </a:r>
        </a:p>
      </dgm:t>
    </dgm:pt>
    <dgm:pt modelId="{00F22CB6-8EE8-4E2F-9E5A-58465FF14238}" type="parTrans" cxnId="{D4AA5B18-C761-4A3C-A5D1-F6CBD6AACB7E}">
      <dgm:prSet/>
      <dgm:spPr/>
      <dgm:t>
        <a:bodyPr/>
        <a:lstStyle/>
        <a:p>
          <a:endParaRPr lang="en-US"/>
        </a:p>
      </dgm:t>
    </dgm:pt>
    <dgm:pt modelId="{C722BD23-523B-4321-BD03-8E138D3B9F4D}" type="sibTrans" cxnId="{D4AA5B18-C761-4A3C-A5D1-F6CBD6AACB7E}">
      <dgm:prSet/>
      <dgm:spPr/>
      <dgm:t>
        <a:bodyPr/>
        <a:lstStyle/>
        <a:p>
          <a:endParaRPr lang="en-US"/>
        </a:p>
      </dgm:t>
    </dgm:pt>
    <dgm:pt modelId="{A2F4547C-0E2B-4D0B-9CE8-D1B13E7A190C}">
      <dgm:prSet phldrT="[Text]"/>
      <dgm:spPr>
        <a:ln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</dgm:spPr>
      <dgm:t>
        <a:bodyPr/>
        <a:lstStyle/>
        <a:p>
          <a:r>
            <a:rPr lang="en-US" dirty="0"/>
            <a:t>Clustering</a:t>
          </a:r>
        </a:p>
      </dgm:t>
    </dgm:pt>
    <dgm:pt modelId="{1B0B2C93-8683-452B-B9A1-425BC2CA230B}" type="parTrans" cxnId="{1C769E20-77B5-4CCD-A507-CF5D5B4AB157}">
      <dgm:prSet/>
      <dgm:spPr/>
      <dgm:t>
        <a:bodyPr/>
        <a:lstStyle/>
        <a:p>
          <a:endParaRPr lang="en-US"/>
        </a:p>
      </dgm:t>
    </dgm:pt>
    <dgm:pt modelId="{6133FF21-0FF6-47DD-9F56-60064662715C}" type="sibTrans" cxnId="{1C769E20-77B5-4CCD-A507-CF5D5B4AB157}">
      <dgm:prSet/>
      <dgm:spPr/>
      <dgm:t>
        <a:bodyPr/>
        <a:lstStyle/>
        <a:p>
          <a:endParaRPr lang="en-US"/>
        </a:p>
      </dgm:t>
    </dgm:pt>
    <dgm:pt modelId="{FB481FB4-E390-406B-9035-7C417F202896}">
      <dgm:prSet phldrT="[Text]"/>
      <dgm:spPr>
        <a:ln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</dgm:spPr>
      <dgm:t>
        <a:bodyPr/>
        <a:lstStyle/>
        <a:p>
          <a:r>
            <a:rPr lang="en-US" dirty="0"/>
            <a:t>Segmentation </a:t>
          </a:r>
        </a:p>
      </dgm:t>
    </dgm:pt>
    <dgm:pt modelId="{F4A87329-84DA-435C-B808-6271A5B2CBF0}" type="parTrans" cxnId="{D4FE6DB4-C3C1-4A11-BC37-2C1B8C4A62C7}">
      <dgm:prSet/>
      <dgm:spPr/>
      <dgm:t>
        <a:bodyPr/>
        <a:lstStyle/>
        <a:p>
          <a:endParaRPr lang="en-US"/>
        </a:p>
      </dgm:t>
    </dgm:pt>
    <dgm:pt modelId="{0454CD31-D19A-4D5E-B092-DF4A82A156B6}" type="sibTrans" cxnId="{D4FE6DB4-C3C1-4A11-BC37-2C1B8C4A62C7}">
      <dgm:prSet/>
      <dgm:spPr/>
      <dgm:t>
        <a:bodyPr/>
        <a:lstStyle/>
        <a:p>
          <a:endParaRPr lang="en-US"/>
        </a:p>
      </dgm:t>
    </dgm:pt>
    <dgm:pt modelId="{6F5EF36D-2592-48AC-B31B-082284890B23}">
      <dgm:prSet phldrT="[Text]"/>
      <dgm:spPr>
        <a:ln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</dgm:spPr>
      <dgm:t>
        <a:bodyPr/>
        <a:lstStyle/>
        <a:p>
          <a:r>
            <a:rPr lang="en-US" dirty="0"/>
            <a:t>Dimension reduction </a:t>
          </a:r>
        </a:p>
      </dgm:t>
    </dgm:pt>
    <dgm:pt modelId="{43D3D5DE-A21B-4BBD-A47B-9CB9077B18E5}" type="parTrans" cxnId="{C0E613A6-A6D9-4839-BCD1-418740A61A8F}">
      <dgm:prSet/>
      <dgm:spPr/>
      <dgm:t>
        <a:bodyPr/>
        <a:lstStyle/>
        <a:p>
          <a:endParaRPr lang="en-US"/>
        </a:p>
      </dgm:t>
    </dgm:pt>
    <dgm:pt modelId="{6791F933-6246-4E7B-B06D-DAAD74FBB567}" type="sibTrans" cxnId="{C0E613A6-A6D9-4839-BCD1-418740A61A8F}">
      <dgm:prSet/>
      <dgm:spPr/>
      <dgm:t>
        <a:bodyPr/>
        <a:lstStyle/>
        <a:p>
          <a:endParaRPr lang="en-US"/>
        </a:p>
      </dgm:t>
    </dgm:pt>
    <dgm:pt modelId="{DB45D5FA-96A5-4C46-9A7C-2C22E319A2AA}" type="pres">
      <dgm:prSet presAssocID="{165A8DD2-B10C-4818-83B0-246773FE048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C258258-3DDD-459E-AE71-E3F59B2BD99B}" type="pres">
      <dgm:prSet presAssocID="{2CE155C8-6D96-4655-9BFB-B09FF538EE91}" presName="root" presStyleCnt="0"/>
      <dgm:spPr/>
    </dgm:pt>
    <dgm:pt modelId="{7F52CC48-59BA-4B24-85A9-DC6BFCB8A3CB}" type="pres">
      <dgm:prSet presAssocID="{2CE155C8-6D96-4655-9BFB-B09FF538EE91}" presName="rootComposite" presStyleCnt="0"/>
      <dgm:spPr/>
    </dgm:pt>
    <dgm:pt modelId="{19ADEF57-DE13-4953-ACC9-E1DC6BCFB3B2}" type="pres">
      <dgm:prSet presAssocID="{2CE155C8-6D96-4655-9BFB-B09FF538EE91}" presName="rootText" presStyleLbl="node1" presStyleIdx="0" presStyleCnt="1"/>
      <dgm:spPr/>
    </dgm:pt>
    <dgm:pt modelId="{094ED4C7-1EE3-4A16-88AB-0E2670FDE9C8}" type="pres">
      <dgm:prSet presAssocID="{2CE155C8-6D96-4655-9BFB-B09FF538EE91}" presName="rootConnector" presStyleLbl="node1" presStyleIdx="0" presStyleCnt="1"/>
      <dgm:spPr/>
    </dgm:pt>
    <dgm:pt modelId="{5383F6EE-17D2-4136-ACE8-CDEF6A905E76}" type="pres">
      <dgm:prSet presAssocID="{2CE155C8-6D96-4655-9BFB-B09FF538EE91}" presName="childShape" presStyleCnt="0"/>
      <dgm:spPr/>
    </dgm:pt>
    <dgm:pt modelId="{7456620A-B825-4965-A138-B946D8708BDB}" type="pres">
      <dgm:prSet presAssocID="{1B0B2C93-8683-452B-B9A1-425BC2CA230B}" presName="Name13" presStyleLbl="parChTrans1D2" presStyleIdx="0" presStyleCnt="3"/>
      <dgm:spPr/>
    </dgm:pt>
    <dgm:pt modelId="{1300029F-D177-46A0-95C3-C3D5215DE3F7}" type="pres">
      <dgm:prSet presAssocID="{A2F4547C-0E2B-4D0B-9CE8-D1B13E7A190C}" presName="childText" presStyleLbl="bgAcc1" presStyleIdx="0" presStyleCnt="3">
        <dgm:presLayoutVars>
          <dgm:bulletEnabled val="1"/>
        </dgm:presLayoutVars>
      </dgm:prSet>
      <dgm:spPr/>
    </dgm:pt>
    <dgm:pt modelId="{C076CDD1-970B-4AED-A4D9-E26DFE3725B4}" type="pres">
      <dgm:prSet presAssocID="{F4A87329-84DA-435C-B808-6271A5B2CBF0}" presName="Name13" presStyleLbl="parChTrans1D2" presStyleIdx="1" presStyleCnt="3"/>
      <dgm:spPr/>
    </dgm:pt>
    <dgm:pt modelId="{6B301AD6-A5E3-4B64-AE00-07CDBD695DBE}" type="pres">
      <dgm:prSet presAssocID="{FB481FB4-E390-406B-9035-7C417F202896}" presName="childText" presStyleLbl="bgAcc1" presStyleIdx="1" presStyleCnt="3">
        <dgm:presLayoutVars>
          <dgm:bulletEnabled val="1"/>
        </dgm:presLayoutVars>
      </dgm:prSet>
      <dgm:spPr/>
    </dgm:pt>
    <dgm:pt modelId="{7C0A249F-2F21-491B-A585-5CE4235B0BBD}" type="pres">
      <dgm:prSet presAssocID="{43D3D5DE-A21B-4BBD-A47B-9CB9077B18E5}" presName="Name13" presStyleLbl="parChTrans1D2" presStyleIdx="2" presStyleCnt="3"/>
      <dgm:spPr/>
    </dgm:pt>
    <dgm:pt modelId="{6F3C5312-5E79-414D-A085-E77CBB50194C}" type="pres">
      <dgm:prSet presAssocID="{6F5EF36D-2592-48AC-B31B-082284890B23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8DF61602-3C4F-473E-A7EE-0FBF49678C88}" type="presOf" srcId="{43D3D5DE-A21B-4BBD-A47B-9CB9077B18E5}" destId="{7C0A249F-2F21-491B-A585-5CE4235B0BBD}" srcOrd="0" destOrd="0" presId="urn:microsoft.com/office/officeart/2005/8/layout/hierarchy3"/>
    <dgm:cxn modelId="{D4AA5B18-C761-4A3C-A5D1-F6CBD6AACB7E}" srcId="{165A8DD2-B10C-4818-83B0-246773FE0488}" destId="{2CE155C8-6D96-4655-9BFB-B09FF538EE91}" srcOrd="0" destOrd="0" parTransId="{00F22CB6-8EE8-4E2F-9E5A-58465FF14238}" sibTransId="{C722BD23-523B-4321-BD03-8E138D3B9F4D}"/>
    <dgm:cxn modelId="{4B38A819-D5FE-4DEC-AEC5-D0950A149E91}" type="presOf" srcId="{6F5EF36D-2592-48AC-B31B-082284890B23}" destId="{6F3C5312-5E79-414D-A085-E77CBB50194C}" srcOrd="0" destOrd="0" presId="urn:microsoft.com/office/officeart/2005/8/layout/hierarchy3"/>
    <dgm:cxn modelId="{1C769E20-77B5-4CCD-A507-CF5D5B4AB157}" srcId="{2CE155C8-6D96-4655-9BFB-B09FF538EE91}" destId="{A2F4547C-0E2B-4D0B-9CE8-D1B13E7A190C}" srcOrd="0" destOrd="0" parTransId="{1B0B2C93-8683-452B-B9A1-425BC2CA230B}" sibTransId="{6133FF21-0FF6-47DD-9F56-60064662715C}"/>
    <dgm:cxn modelId="{FB29B98F-20C0-4A78-8CD2-5D9DA5E902DE}" type="presOf" srcId="{FB481FB4-E390-406B-9035-7C417F202896}" destId="{6B301AD6-A5E3-4B64-AE00-07CDBD695DBE}" srcOrd="0" destOrd="0" presId="urn:microsoft.com/office/officeart/2005/8/layout/hierarchy3"/>
    <dgm:cxn modelId="{4FE37A90-8313-4B3D-9734-342503C5412D}" type="presOf" srcId="{2CE155C8-6D96-4655-9BFB-B09FF538EE91}" destId="{19ADEF57-DE13-4953-ACC9-E1DC6BCFB3B2}" srcOrd="0" destOrd="0" presId="urn:microsoft.com/office/officeart/2005/8/layout/hierarchy3"/>
    <dgm:cxn modelId="{C0E613A6-A6D9-4839-BCD1-418740A61A8F}" srcId="{2CE155C8-6D96-4655-9BFB-B09FF538EE91}" destId="{6F5EF36D-2592-48AC-B31B-082284890B23}" srcOrd="2" destOrd="0" parTransId="{43D3D5DE-A21B-4BBD-A47B-9CB9077B18E5}" sibTransId="{6791F933-6246-4E7B-B06D-DAAD74FBB567}"/>
    <dgm:cxn modelId="{A85143A6-7470-4708-967A-FA558550974E}" type="presOf" srcId="{F4A87329-84DA-435C-B808-6271A5B2CBF0}" destId="{C076CDD1-970B-4AED-A4D9-E26DFE3725B4}" srcOrd="0" destOrd="0" presId="urn:microsoft.com/office/officeart/2005/8/layout/hierarchy3"/>
    <dgm:cxn modelId="{4A4658AA-8396-4693-9CE8-3B3F17CFB970}" type="presOf" srcId="{165A8DD2-B10C-4818-83B0-246773FE0488}" destId="{DB45D5FA-96A5-4C46-9A7C-2C22E319A2AA}" srcOrd="0" destOrd="0" presId="urn:microsoft.com/office/officeart/2005/8/layout/hierarchy3"/>
    <dgm:cxn modelId="{D4FE6DB4-C3C1-4A11-BC37-2C1B8C4A62C7}" srcId="{2CE155C8-6D96-4655-9BFB-B09FF538EE91}" destId="{FB481FB4-E390-406B-9035-7C417F202896}" srcOrd="1" destOrd="0" parTransId="{F4A87329-84DA-435C-B808-6271A5B2CBF0}" sibTransId="{0454CD31-D19A-4D5E-B092-DF4A82A156B6}"/>
    <dgm:cxn modelId="{07A798C8-C215-47E7-9981-7B906D628375}" type="presOf" srcId="{2CE155C8-6D96-4655-9BFB-B09FF538EE91}" destId="{094ED4C7-1EE3-4A16-88AB-0E2670FDE9C8}" srcOrd="1" destOrd="0" presId="urn:microsoft.com/office/officeart/2005/8/layout/hierarchy3"/>
    <dgm:cxn modelId="{3CC1AED8-47A1-40D6-AA42-DDF2FD77ABAA}" type="presOf" srcId="{1B0B2C93-8683-452B-B9A1-425BC2CA230B}" destId="{7456620A-B825-4965-A138-B946D8708BDB}" srcOrd="0" destOrd="0" presId="urn:microsoft.com/office/officeart/2005/8/layout/hierarchy3"/>
    <dgm:cxn modelId="{1F4577EF-267A-43B9-BED0-C82F5A1577AC}" type="presOf" srcId="{A2F4547C-0E2B-4D0B-9CE8-D1B13E7A190C}" destId="{1300029F-D177-46A0-95C3-C3D5215DE3F7}" srcOrd="0" destOrd="0" presId="urn:microsoft.com/office/officeart/2005/8/layout/hierarchy3"/>
    <dgm:cxn modelId="{E3B8C283-7A69-457F-9B4C-75AFF1283249}" type="presParOf" srcId="{DB45D5FA-96A5-4C46-9A7C-2C22E319A2AA}" destId="{EC258258-3DDD-459E-AE71-E3F59B2BD99B}" srcOrd="0" destOrd="0" presId="urn:microsoft.com/office/officeart/2005/8/layout/hierarchy3"/>
    <dgm:cxn modelId="{0BD89F30-1F40-4EDA-9374-DF768975CF1D}" type="presParOf" srcId="{EC258258-3DDD-459E-AE71-E3F59B2BD99B}" destId="{7F52CC48-59BA-4B24-85A9-DC6BFCB8A3CB}" srcOrd="0" destOrd="0" presId="urn:microsoft.com/office/officeart/2005/8/layout/hierarchy3"/>
    <dgm:cxn modelId="{AD48AE5D-42B5-4225-83B4-1362A02753EA}" type="presParOf" srcId="{7F52CC48-59BA-4B24-85A9-DC6BFCB8A3CB}" destId="{19ADEF57-DE13-4953-ACC9-E1DC6BCFB3B2}" srcOrd="0" destOrd="0" presId="urn:microsoft.com/office/officeart/2005/8/layout/hierarchy3"/>
    <dgm:cxn modelId="{20D4024C-D049-4E83-8075-687A1E5C8A7D}" type="presParOf" srcId="{7F52CC48-59BA-4B24-85A9-DC6BFCB8A3CB}" destId="{094ED4C7-1EE3-4A16-88AB-0E2670FDE9C8}" srcOrd="1" destOrd="0" presId="urn:microsoft.com/office/officeart/2005/8/layout/hierarchy3"/>
    <dgm:cxn modelId="{F8663664-B8CA-4BF4-B941-0CF60406C7EF}" type="presParOf" srcId="{EC258258-3DDD-459E-AE71-E3F59B2BD99B}" destId="{5383F6EE-17D2-4136-ACE8-CDEF6A905E76}" srcOrd="1" destOrd="0" presId="urn:microsoft.com/office/officeart/2005/8/layout/hierarchy3"/>
    <dgm:cxn modelId="{E3C96562-F338-4F73-939B-688DCFC6B195}" type="presParOf" srcId="{5383F6EE-17D2-4136-ACE8-CDEF6A905E76}" destId="{7456620A-B825-4965-A138-B946D8708BDB}" srcOrd="0" destOrd="0" presId="urn:microsoft.com/office/officeart/2005/8/layout/hierarchy3"/>
    <dgm:cxn modelId="{90515535-F624-43C5-89A3-DB51F64361F2}" type="presParOf" srcId="{5383F6EE-17D2-4136-ACE8-CDEF6A905E76}" destId="{1300029F-D177-46A0-95C3-C3D5215DE3F7}" srcOrd="1" destOrd="0" presId="urn:microsoft.com/office/officeart/2005/8/layout/hierarchy3"/>
    <dgm:cxn modelId="{E780F97D-9C91-453F-8FD1-2FD6E5A9EAC3}" type="presParOf" srcId="{5383F6EE-17D2-4136-ACE8-CDEF6A905E76}" destId="{C076CDD1-970B-4AED-A4D9-E26DFE3725B4}" srcOrd="2" destOrd="0" presId="urn:microsoft.com/office/officeart/2005/8/layout/hierarchy3"/>
    <dgm:cxn modelId="{09CFAA96-EF07-44DA-9C91-FBFCC7E79187}" type="presParOf" srcId="{5383F6EE-17D2-4136-ACE8-CDEF6A905E76}" destId="{6B301AD6-A5E3-4B64-AE00-07CDBD695DBE}" srcOrd="3" destOrd="0" presId="urn:microsoft.com/office/officeart/2005/8/layout/hierarchy3"/>
    <dgm:cxn modelId="{8D4CBDDB-59A2-4771-8B55-8458800EF5A4}" type="presParOf" srcId="{5383F6EE-17D2-4136-ACE8-CDEF6A905E76}" destId="{7C0A249F-2F21-491B-A585-5CE4235B0BBD}" srcOrd="4" destOrd="0" presId="urn:microsoft.com/office/officeart/2005/8/layout/hierarchy3"/>
    <dgm:cxn modelId="{F0B75D5F-1D51-44D7-8ECA-83770671096F}" type="presParOf" srcId="{5383F6EE-17D2-4136-ACE8-CDEF6A905E76}" destId="{6F3C5312-5E79-414D-A085-E77CBB50194C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65A8DD2-B10C-4818-83B0-246773FE0488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C3CCE18-C2E4-4455-BFCB-F7601C3C5F97}">
      <dgm:prSet phldrT="[Text]"/>
      <dgm:spPr>
        <a:ln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</dgm:spPr>
      <dgm:t>
        <a:bodyPr/>
        <a:lstStyle/>
        <a:p>
          <a:r>
            <a:rPr lang="en-US" dirty="0"/>
            <a:t>Reinforcement</a:t>
          </a:r>
        </a:p>
      </dgm:t>
    </dgm:pt>
    <dgm:pt modelId="{9D0EC448-AB90-4165-A35C-766787B5E3A2}" type="parTrans" cxnId="{FC96DDAC-4F52-4672-890C-BA877482D8EE}">
      <dgm:prSet/>
      <dgm:spPr/>
      <dgm:t>
        <a:bodyPr/>
        <a:lstStyle/>
        <a:p>
          <a:endParaRPr lang="en-US"/>
        </a:p>
      </dgm:t>
    </dgm:pt>
    <dgm:pt modelId="{1F5765CF-7952-4235-859C-7AD3B7745E51}" type="sibTrans" cxnId="{FC96DDAC-4F52-4672-890C-BA877482D8EE}">
      <dgm:prSet/>
      <dgm:spPr/>
      <dgm:t>
        <a:bodyPr/>
        <a:lstStyle/>
        <a:p>
          <a:endParaRPr lang="en-US"/>
        </a:p>
      </dgm:t>
    </dgm:pt>
    <dgm:pt modelId="{DB45D5FA-96A5-4C46-9A7C-2C22E319A2AA}" type="pres">
      <dgm:prSet presAssocID="{165A8DD2-B10C-4818-83B0-246773FE048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7C44DB7-242A-490E-8E83-73B2EB66FE1D}" type="pres">
      <dgm:prSet presAssocID="{6C3CCE18-C2E4-4455-BFCB-F7601C3C5F97}" presName="root" presStyleCnt="0"/>
      <dgm:spPr/>
    </dgm:pt>
    <dgm:pt modelId="{9F5E69B8-A4BC-4185-B373-49506AC45AE7}" type="pres">
      <dgm:prSet presAssocID="{6C3CCE18-C2E4-4455-BFCB-F7601C3C5F97}" presName="rootComposite" presStyleCnt="0"/>
      <dgm:spPr/>
    </dgm:pt>
    <dgm:pt modelId="{F057D570-BCE6-4336-AE27-61170B304528}" type="pres">
      <dgm:prSet presAssocID="{6C3CCE18-C2E4-4455-BFCB-F7601C3C5F97}" presName="rootText" presStyleLbl="node1" presStyleIdx="0" presStyleCnt="1"/>
      <dgm:spPr/>
    </dgm:pt>
    <dgm:pt modelId="{0F728BAE-E0A0-4D85-9D84-6867F0B8DBEB}" type="pres">
      <dgm:prSet presAssocID="{6C3CCE18-C2E4-4455-BFCB-F7601C3C5F97}" presName="rootConnector" presStyleLbl="node1" presStyleIdx="0" presStyleCnt="1"/>
      <dgm:spPr/>
    </dgm:pt>
    <dgm:pt modelId="{A0EED427-2AEE-4A46-B4CE-D5CF198C1F02}" type="pres">
      <dgm:prSet presAssocID="{6C3CCE18-C2E4-4455-BFCB-F7601C3C5F97}" presName="childShape" presStyleCnt="0"/>
      <dgm:spPr/>
    </dgm:pt>
  </dgm:ptLst>
  <dgm:cxnLst>
    <dgm:cxn modelId="{EC8EAE13-30A9-4549-8A80-3E19114B5CFA}" type="presOf" srcId="{6C3CCE18-C2E4-4455-BFCB-F7601C3C5F97}" destId="{F057D570-BCE6-4336-AE27-61170B304528}" srcOrd="0" destOrd="0" presId="urn:microsoft.com/office/officeart/2005/8/layout/hierarchy3"/>
    <dgm:cxn modelId="{4A4658AA-8396-4693-9CE8-3B3F17CFB970}" type="presOf" srcId="{165A8DD2-B10C-4818-83B0-246773FE0488}" destId="{DB45D5FA-96A5-4C46-9A7C-2C22E319A2AA}" srcOrd="0" destOrd="0" presId="urn:microsoft.com/office/officeart/2005/8/layout/hierarchy3"/>
    <dgm:cxn modelId="{FC96DDAC-4F52-4672-890C-BA877482D8EE}" srcId="{165A8DD2-B10C-4818-83B0-246773FE0488}" destId="{6C3CCE18-C2E4-4455-BFCB-F7601C3C5F97}" srcOrd="0" destOrd="0" parTransId="{9D0EC448-AB90-4165-A35C-766787B5E3A2}" sibTransId="{1F5765CF-7952-4235-859C-7AD3B7745E51}"/>
    <dgm:cxn modelId="{445851F7-2891-46D4-9390-D2FCFBC43F54}" type="presOf" srcId="{6C3CCE18-C2E4-4455-BFCB-F7601C3C5F97}" destId="{0F728BAE-E0A0-4D85-9D84-6867F0B8DBEB}" srcOrd="1" destOrd="0" presId="urn:microsoft.com/office/officeart/2005/8/layout/hierarchy3"/>
    <dgm:cxn modelId="{7C7705CF-D419-4D05-85F3-3EFE2C7A0510}" type="presParOf" srcId="{DB45D5FA-96A5-4C46-9A7C-2C22E319A2AA}" destId="{97C44DB7-242A-490E-8E83-73B2EB66FE1D}" srcOrd="0" destOrd="0" presId="urn:microsoft.com/office/officeart/2005/8/layout/hierarchy3"/>
    <dgm:cxn modelId="{FDBF28FF-7799-4C71-8FBE-7C2E5CC3F01A}" type="presParOf" srcId="{97C44DB7-242A-490E-8E83-73B2EB66FE1D}" destId="{9F5E69B8-A4BC-4185-B373-49506AC45AE7}" srcOrd="0" destOrd="0" presId="urn:microsoft.com/office/officeart/2005/8/layout/hierarchy3"/>
    <dgm:cxn modelId="{7C553DAD-6E70-456B-B3AE-07F093D7D1ED}" type="presParOf" srcId="{9F5E69B8-A4BC-4185-B373-49506AC45AE7}" destId="{F057D570-BCE6-4336-AE27-61170B304528}" srcOrd="0" destOrd="0" presId="urn:microsoft.com/office/officeart/2005/8/layout/hierarchy3"/>
    <dgm:cxn modelId="{BA0B0091-F69C-463B-8F7D-4F1546AFE68D}" type="presParOf" srcId="{9F5E69B8-A4BC-4185-B373-49506AC45AE7}" destId="{0F728BAE-E0A0-4D85-9D84-6867F0B8DBEB}" srcOrd="1" destOrd="0" presId="urn:microsoft.com/office/officeart/2005/8/layout/hierarchy3"/>
    <dgm:cxn modelId="{8C32C288-393F-4D6D-A566-8CD5628D8D39}" type="presParOf" srcId="{97C44DB7-242A-490E-8E83-73B2EB66FE1D}" destId="{A0EED427-2AEE-4A46-B4CE-D5CF198C1F0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AFB93C0-821F-4C61-A456-052037A13D50}" type="doc">
      <dgm:prSet loTypeId="urn:microsoft.com/office/officeart/2005/8/layout/hierarchy4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44017193-275C-4450-9C8F-50CF8BDFC827}">
      <dgm:prSet phldrT="[Text]"/>
      <dgm:spPr/>
      <dgm:t>
        <a:bodyPr/>
        <a:lstStyle/>
        <a:p>
          <a:r>
            <a:rPr lang="en-US" dirty="0"/>
            <a:t>Data </a:t>
          </a:r>
        </a:p>
      </dgm:t>
    </dgm:pt>
    <dgm:pt modelId="{A93FBAD3-8755-44AC-BC53-E5B877068B64}" type="parTrans" cxnId="{F5C63C02-E34D-48E3-B2E5-CE7EDE91DD45}">
      <dgm:prSet/>
      <dgm:spPr/>
      <dgm:t>
        <a:bodyPr/>
        <a:lstStyle/>
        <a:p>
          <a:endParaRPr lang="en-US"/>
        </a:p>
      </dgm:t>
    </dgm:pt>
    <dgm:pt modelId="{89245035-730D-4229-BB25-BE868B7A7580}" type="sibTrans" cxnId="{F5C63C02-E34D-48E3-B2E5-CE7EDE91DD45}">
      <dgm:prSet/>
      <dgm:spPr/>
      <dgm:t>
        <a:bodyPr/>
        <a:lstStyle/>
        <a:p>
          <a:endParaRPr lang="en-US"/>
        </a:p>
      </dgm:t>
    </dgm:pt>
    <dgm:pt modelId="{3B3F8A72-B7E3-41CD-9677-C328FE379ADA}">
      <dgm:prSet phldrT="[Text]"/>
      <dgm:spPr/>
      <dgm:t>
        <a:bodyPr/>
        <a:lstStyle/>
        <a:p>
          <a:r>
            <a:rPr lang="en-US" dirty="0"/>
            <a:t>Tabular </a:t>
          </a:r>
        </a:p>
      </dgm:t>
    </dgm:pt>
    <dgm:pt modelId="{A08CDAD5-5160-497C-B203-7E7E7BE7CC42}" type="parTrans" cxnId="{01D45AA6-2C5E-4BFC-8DB4-E74308AA17A0}">
      <dgm:prSet/>
      <dgm:spPr/>
      <dgm:t>
        <a:bodyPr/>
        <a:lstStyle/>
        <a:p>
          <a:endParaRPr lang="en-US"/>
        </a:p>
      </dgm:t>
    </dgm:pt>
    <dgm:pt modelId="{6A108FA1-31CD-4C3E-883B-C76EA0495D33}" type="sibTrans" cxnId="{01D45AA6-2C5E-4BFC-8DB4-E74308AA17A0}">
      <dgm:prSet/>
      <dgm:spPr/>
      <dgm:t>
        <a:bodyPr/>
        <a:lstStyle/>
        <a:p>
          <a:endParaRPr lang="en-US"/>
        </a:p>
      </dgm:t>
    </dgm:pt>
    <dgm:pt modelId="{5EC55B38-AA49-4C7F-BC0D-0994C5B2C862}">
      <dgm:prSet phldrT="[Text]"/>
      <dgm:spPr/>
      <dgm:t>
        <a:bodyPr/>
        <a:lstStyle/>
        <a:p>
          <a:r>
            <a:rPr lang="en-US" dirty="0"/>
            <a:t>int</a:t>
          </a:r>
        </a:p>
      </dgm:t>
    </dgm:pt>
    <dgm:pt modelId="{E163D2EB-D7B4-44EE-89EC-161ECF270F07}" type="parTrans" cxnId="{B04EC6E9-5AA2-4C7B-A4DE-A3CE61C01FF9}">
      <dgm:prSet/>
      <dgm:spPr/>
      <dgm:t>
        <a:bodyPr/>
        <a:lstStyle/>
        <a:p>
          <a:endParaRPr lang="en-US"/>
        </a:p>
      </dgm:t>
    </dgm:pt>
    <dgm:pt modelId="{450F5F31-9522-41C6-9D5D-6440DCD33F40}" type="sibTrans" cxnId="{B04EC6E9-5AA2-4C7B-A4DE-A3CE61C01FF9}">
      <dgm:prSet/>
      <dgm:spPr/>
      <dgm:t>
        <a:bodyPr/>
        <a:lstStyle/>
        <a:p>
          <a:endParaRPr lang="en-US"/>
        </a:p>
      </dgm:t>
    </dgm:pt>
    <dgm:pt modelId="{09712D4B-DCD2-4DCB-B9DB-F49A8A177492}">
      <dgm:prSet phldrT="[Text]"/>
      <dgm:spPr/>
      <dgm:t>
        <a:bodyPr/>
        <a:lstStyle/>
        <a:p>
          <a:r>
            <a:rPr lang="en-US" dirty="0"/>
            <a:t>Float</a:t>
          </a:r>
        </a:p>
      </dgm:t>
    </dgm:pt>
    <dgm:pt modelId="{6840BB9E-1DAF-472A-BBB8-D79EB789D3E9}" type="parTrans" cxnId="{6A4CA98A-B360-484B-8E69-483650593415}">
      <dgm:prSet/>
      <dgm:spPr/>
      <dgm:t>
        <a:bodyPr/>
        <a:lstStyle/>
        <a:p>
          <a:endParaRPr lang="en-US"/>
        </a:p>
      </dgm:t>
    </dgm:pt>
    <dgm:pt modelId="{A80C717A-5B16-4A9B-8A48-5B275436500E}" type="sibTrans" cxnId="{6A4CA98A-B360-484B-8E69-483650593415}">
      <dgm:prSet/>
      <dgm:spPr/>
      <dgm:t>
        <a:bodyPr/>
        <a:lstStyle/>
        <a:p>
          <a:endParaRPr lang="en-US"/>
        </a:p>
      </dgm:t>
    </dgm:pt>
    <dgm:pt modelId="{07EDFFEC-F51B-4EB2-BAED-9E2D0DC0D518}">
      <dgm:prSet phldrT="[Text]"/>
      <dgm:spPr/>
      <dgm:t>
        <a:bodyPr/>
        <a:lstStyle/>
        <a:p>
          <a:r>
            <a:rPr lang="en-US" dirty="0"/>
            <a:t>images</a:t>
          </a:r>
        </a:p>
      </dgm:t>
    </dgm:pt>
    <dgm:pt modelId="{A42B9972-3166-43AA-9288-6031C84621DF}" type="parTrans" cxnId="{9943C2CF-0E5B-46FB-BD2D-DC210FED4A00}">
      <dgm:prSet/>
      <dgm:spPr/>
      <dgm:t>
        <a:bodyPr/>
        <a:lstStyle/>
        <a:p>
          <a:endParaRPr lang="en-US"/>
        </a:p>
      </dgm:t>
    </dgm:pt>
    <dgm:pt modelId="{9AF1B38C-0419-434A-A244-1F87B3A52820}" type="sibTrans" cxnId="{9943C2CF-0E5B-46FB-BD2D-DC210FED4A00}">
      <dgm:prSet/>
      <dgm:spPr/>
      <dgm:t>
        <a:bodyPr/>
        <a:lstStyle/>
        <a:p>
          <a:endParaRPr lang="en-US"/>
        </a:p>
      </dgm:t>
    </dgm:pt>
    <dgm:pt modelId="{BBD1F9AB-9740-465E-894E-AD146D436A24}">
      <dgm:prSet phldrT="[Text]"/>
      <dgm:spPr/>
      <dgm:t>
        <a:bodyPr/>
        <a:lstStyle/>
        <a:p>
          <a:r>
            <a:rPr lang="en-US" dirty="0"/>
            <a:t>Sound /Speech</a:t>
          </a:r>
        </a:p>
      </dgm:t>
    </dgm:pt>
    <dgm:pt modelId="{A04CADF3-B29A-4AC5-9CB5-350DA2270A80}" type="parTrans" cxnId="{08CCBC6A-DAAA-48B9-9B42-CDBFBEE6ECFC}">
      <dgm:prSet/>
      <dgm:spPr/>
      <dgm:t>
        <a:bodyPr/>
        <a:lstStyle/>
        <a:p>
          <a:endParaRPr lang="en-US"/>
        </a:p>
      </dgm:t>
    </dgm:pt>
    <dgm:pt modelId="{D209A2F2-D714-4973-BE0F-6ED7086A1417}" type="sibTrans" cxnId="{08CCBC6A-DAAA-48B9-9B42-CDBFBEE6ECFC}">
      <dgm:prSet/>
      <dgm:spPr/>
      <dgm:t>
        <a:bodyPr/>
        <a:lstStyle/>
        <a:p>
          <a:endParaRPr lang="en-US"/>
        </a:p>
      </dgm:t>
    </dgm:pt>
    <dgm:pt modelId="{43F1CFCF-D8FE-4D74-BFBD-67109C0E603F}">
      <dgm:prSet phldrT="[Text]"/>
      <dgm:spPr/>
      <dgm:t>
        <a:bodyPr/>
        <a:lstStyle/>
        <a:p>
          <a:r>
            <a:rPr lang="en-US" dirty="0"/>
            <a:t>Object (string)</a:t>
          </a:r>
        </a:p>
      </dgm:t>
    </dgm:pt>
    <dgm:pt modelId="{CA851BA9-1AC3-431E-943B-5162A4B67E17}" type="parTrans" cxnId="{3ADC3403-0AAB-440B-BA94-5EB4F82F93F2}">
      <dgm:prSet/>
      <dgm:spPr/>
      <dgm:t>
        <a:bodyPr/>
        <a:lstStyle/>
        <a:p>
          <a:endParaRPr lang="en-US"/>
        </a:p>
      </dgm:t>
    </dgm:pt>
    <dgm:pt modelId="{D3EDD513-6A40-4CB4-A629-5EB263744C96}" type="sibTrans" cxnId="{3ADC3403-0AAB-440B-BA94-5EB4F82F93F2}">
      <dgm:prSet/>
      <dgm:spPr/>
      <dgm:t>
        <a:bodyPr/>
        <a:lstStyle/>
        <a:p>
          <a:endParaRPr lang="en-US"/>
        </a:p>
      </dgm:t>
    </dgm:pt>
    <dgm:pt modelId="{50ABC1AD-513E-4647-A8A6-216B4A55E5DF}">
      <dgm:prSet phldrT="[Text]"/>
      <dgm:spPr/>
      <dgm:t>
        <a:bodyPr/>
        <a:lstStyle/>
        <a:p>
          <a:r>
            <a:rPr lang="en-US" dirty="0"/>
            <a:t>Boolean</a:t>
          </a:r>
        </a:p>
      </dgm:t>
    </dgm:pt>
    <dgm:pt modelId="{A0BFFA51-8773-4B19-AB0F-AF0840F2CFEA}" type="parTrans" cxnId="{8A7EA46F-57A5-4663-A8DE-C536F4736C88}">
      <dgm:prSet/>
      <dgm:spPr/>
      <dgm:t>
        <a:bodyPr/>
        <a:lstStyle/>
        <a:p>
          <a:endParaRPr lang="en-US"/>
        </a:p>
      </dgm:t>
    </dgm:pt>
    <dgm:pt modelId="{BD8B5C19-30E2-4EAF-9AEC-DE9CDDFED0EA}" type="sibTrans" cxnId="{8A7EA46F-57A5-4663-A8DE-C536F4736C88}">
      <dgm:prSet/>
      <dgm:spPr/>
      <dgm:t>
        <a:bodyPr/>
        <a:lstStyle/>
        <a:p>
          <a:endParaRPr lang="en-US"/>
        </a:p>
      </dgm:t>
    </dgm:pt>
    <dgm:pt modelId="{C7828B0A-172F-4378-95E2-2B877AD1B30F}">
      <dgm:prSet phldrT="[Text]"/>
      <dgm:spPr/>
      <dgm:t>
        <a:bodyPr/>
        <a:lstStyle/>
        <a:p>
          <a:r>
            <a:rPr lang="en-US" dirty="0"/>
            <a:t>Text </a:t>
          </a:r>
        </a:p>
      </dgm:t>
    </dgm:pt>
    <dgm:pt modelId="{78041B49-5317-467E-8FB9-DF14DC23DD4D}" type="parTrans" cxnId="{BF678615-8E54-427B-A18D-3D0E3B3FCD60}">
      <dgm:prSet/>
      <dgm:spPr/>
      <dgm:t>
        <a:bodyPr/>
        <a:lstStyle/>
        <a:p>
          <a:endParaRPr lang="en-US"/>
        </a:p>
      </dgm:t>
    </dgm:pt>
    <dgm:pt modelId="{81F4A32D-CC9D-401C-8C38-075969305688}" type="sibTrans" cxnId="{BF678615-8E54-427B-A18D-3D0E3B3FCD60}">
      <dgm:prSet/>
      <dgm:spPr/>
      <dgm:t>
        <a:bodyPr/>
        <a:lstStyle/>
        <a:p>
          <a:endParaRPr lang="en-US"/>
        </a:p>
      </dgm:t>
    </dgm:pt>
    <dgm:pt modelId="{DFF2654D-C9CE-40ED-9A85-8CF423A99CEF}" type="pres">
      <dgm:prSet presAssocID="{7AFB93C0-821F-4C61-A456-052037A13D5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FCF3F9D-EF57-4BF1-9804-78A75ED42179}" type="pres">
      <dgm:prSet presAssocID="{44017193-275C-4450-9C8F-50CF8BDFC827}" presName="vertOne" presStyleCnt="0"/>
      <dgm:spPr/>
    </dgm:pt>
    <dgm:pt modelId="{CDBFBEF9-04A7-4F6F-B979-43BF05EC40C2}" type="pres">
      <dgm:prSet presAssocID="{44017193-275C-4450-9C8F-50CF8BDFC827}" presName="txOne" presStyleLbl="node0" presStyleIdx="0" presStyleCnt="1">
        <dgm:presLayoutVars>
          <dgm:chPref val="3"/>
        </dgm:presLayoutVars>
      </dgm:prSet>
      <dgm:spPr/>
    </dgm:pt>
    <dgm:pt modelId="{3B4E9D3F-683B-469C-8564-A6B24E8A53D4}" type="pres">
      <dgm:prSet presAssocID="{44017193-275C-4450-9C8F-50CF8BDFC827}" presName="parTransOne" presStyleCnt="0"/>
      <dgm:spPr/>
    </dgm:pt>
    <dgm:pt modelId="{AB158CA7-427F-4D88-82E3-0B31DBEF4DD4}" type="pres">
      <dgm:prSet presAssocID="{44017193-275C-4450-9C8F-50CF8BDFC827}" presName="horzOne" presStyleCnt="0"/>
      <dgm:spPr/>
    </dgm:pt>
    <dgm:pt modelId="{96E8859B-E111-4E4B-8719-5224E6BFA301}" type="pres">
      <dgm:prSet presAssocID="{3B3F8A72-B7E3-41CD-9677-C328FE379ADA}" presName="vertTwo" presStyleCnt="0"/>
      <dgm:spPr/>
    </dgm:pt>
    <dgm:pt modelId="{3EF33EC1-ABE5-4132-9DA6-9B78ED8633F7}" type="pres">
      <dgm:prSet presAssocID="{3B3F8A72-B7E3-41CD-9677-C328FE379ADA}" presName="txTwo" presStyleLbl="node2" presStyleIdx="0" presStyleCnt="4">
        <dgm:presLayoutVars>
          <dgm:chPref val="3"/>
        </dgm:presLayoutVars>
      </dgm:prSet>
      <dgm:spPr/>
    </dgm:pt>
    <dgm:pt modelId="{F6949C35-2291-451B-81CD-197D59083627}" type="pres">
      <dgm:prSet presAssocID="{3B3F8A72-B7E3-41CD-9677-C328FE379ADA}" presName="parTransTwo" presStyleCnt="0"/>
      <dgm:spPr/>
    </dgm:pt>
    <dgm:pt modelId="{E432B63D-DEFF-4536-90A0-D75CA8B2F30B}" type="pres">
      <dgm:prSet presAssocID="{3B3F8A72-B7E3-41CD-9677-C328FE379ADA}" presName="horzTwo" presStyleCnt="0"/>
      <dgm:spPr/>
    </dgm:pt>
    <dgm:pt modelId="{5B9519CE-9EAA-49BC-AFC6-BA184ABE789C}" type="pres">
      <dgm:prSet presAssocID="{5EC55B38-AA49-4C7F-BC0D-0994C5B2C862}" presName="vertThree" presStyleCnt="0"/>
      <dgm:spPr/>
    </dgm:pt>
    <dgm:pt modelId="{12F7078A-3FA3-45EC-B1FF-D508406FBD7E}" type="pres">
      <dgm:prSet presAssocID="{5EC55B38-AA49-4C7F-BC0D-0994C5B2C862}" presName="txThree" presStyleLbl="node3" presStyleIdx="0" presStyleCnt="4">
        <dgm:presLayoutVars>
          <dgm:chPref val="3"/>
        </dgm:presLayoutVars>
      </dgm:prSet>
      <dgm:spPr/>
    </dgm:pt>
    <dgm:pt modelId="{2A0BF840-2D49-44D4-9908-622C4DAAA758}" type="pres">
      <dgm:prSet presAssocID="{5EC55B38-AA49-4C7F-BC0D-0994C5B2C862}" presName="horzThree" presStyleCnt="0"/>
      <dgm:spPr/>
    </dgm:pt>
    <dgm:pt modelId="{C3469202-828F-48DD-95A8-4109ED3208E1}" type="pres">
      <dgm:prSet presAssocID="{450F5F31-9522-41C6-9D5D-6440DCD33F40}" presName="sibSpaceThree" presStyleCnt="0"/>
      <dgm:spPr/>
    </dgm:pt>
    <dgm:pt modelId="{FE926BAB-A122-465F-9ED3-BBEB4C24CDCC}" type="pres">
      <dgm:prSet presAssocID="{09712D4B-DCD2-4DCB-B9DB-F49A8A177492}" presName="vertThree" presStyleCnt="0"/>
      <dgm:spPr/>
    </dgm:pt>
    <dgm:pt modelId="{1856D4CE-BE43-408B-8924-3358CE2EC394}" type="pres">
      <dgm:prSet presAssocID="{09712D4B-DCD2-4DCB-B9DB-F49A8A177492}" presName="txThree" presStyleLbl="node3" presStyleIdx="1" presStyleCnt="4">
        <dgm:presLayoutVars>
          <dgm:chPref val="3"/>
        </dgm:presLayoutVars>
      </dgm:prSet>
      <dgm:spPr/>
    </dgm:pt>
    <dgm:pt modelId="{2803714F-76AB-4694-BB47-0AB168A299F2}" type="pres">
      <dgm:prSet presAssocID="{09712D4B-DCD2-4DCB-B9DB-F49A8A177492}" presName="horzThree" presStyleCnt="0"/>
      <dgm:spPr/>
    </dgm:pt>
    <dgm:pt modelId="{A1F68623-54E8-4C3D-B10D-93833FE8231B}" type="pres">
      <dgm:prSet presAssocID="{A80C717A-5B16-4A9B-8A48-5B275436500E}" presName="sibSpaceThree" presStyleCnt="0"/>
      <dgm:spPr/>
    </dgm:pt>
    <dgm:pt modelId="{2543657B-88DF-4B27-9D16-4B0E6B00A34C}" type="pres">
      <dgm:prSet presAssocID="{43F1CFCF-D8FE-4D74-BFBD-67109C0E603F}" presName="vertThree" presStyleCnt="0"/>
      <dgm:spPr/>
    </dgm:pt>
    <dgm:pt modelId="{B60C65E5-772D-4570-9006-36EC93134CBB}" type="pres">
      <dgm:prSet presAssocID="{43F1CFCF-D8FE-4D74-BFBD-67109C0E603F}" presName="txThree" presStyleLbl="node3" presStyleIdx="2" presStyleCnt="4">
        <dgm:presLayoutVars>
          <dgm:chPref val="3"/>
        </dgm:presLayoutVars>
      </dgm:prSet>
      <dgm:spPr/>
    </dgm:pt>
    <dgm:pt modelId="{7610B712-6489-4E47-A8BD-AFB1605AA13C}" type="pres">
      <dgm:prSet presAssocID="{43F1CFCF-D8FE-4D74-BFBD-67109C0E603F}" presName="horzThree" presStyleCnt="0"/>
      <dgm:spPr/>
    </dgm:pt>
    <dgm:pt modelId="{EAA26D60-319C-49A0-8A9A-C649A202F37F}" type="pres">
      <dgm:prSet presAssocID="{D3EDD513-6A40-4CB4-A629-5EB263744C96}" presName="sibSpaceThree" presStyleCnt="0"/>
      <dgm:spPr/>
    </dgm:pt>
    <dgm:pt modelId="{EC81A312-F43F-4CD0-9EE0-3475A1836120}" type="pres">
      <dgm:prSet presAssocID="{50ABC1AD-513E-4647-A8A6-216B4A55E5DF}" presName="vertThree" presStyleCnt="0"/>
      <dgm:spPr/>
    </dgm:pt>
    <dgm:pt modelId="{BCB3EE47-3BB3-485F-9952-CD42D2A4FEB1}" type="pres">
      <dgm:prSet presAssocID="{50ABC1AD-513E-4647-A8A6-216B4A55E5DF}" presName="txThree" presStyleLbl="node3" presStyleIdx="3" presStyleCnt="4">
        <dgm:presLayoutVars>
          <dgm:chPref val="3"/>
        </dgm:presLayoutVars>
      </dgm:prSet>
      <dgm:spPr/>
    </dgm:pt>
    <dgm:pt modelId="{2861B550-1840-49A3-BB98-67EC63823C27}" type="pres">
      <dgm:prSet presAssocID="{50ABC1AD-513E-4647-A8A6-216B4A55E5DF}" presName="horzThree" presStyleCnt="0"/>
      <dgm:spPr/>
    </dgm:pt>
    <dgm:pt modelId="{927732DD-1BCB-40AB-B060-E990AA45294D}" type="pres">
      <dgm:prSet presAssocID="{6A108FA1-31CD-4C3E-883B-C76EA0495D33}" presName="sibSpaceTwo" presStyleCnt="0"/>
      <dgm:spPr/>
    </dgm:pt>
    <dgm:pt modelId="{BC2290BA-3EC3-491A-8C5A-889A31676249}" type="pres">
      <dgm:prSet presAssocID="{07EDFFEC-F51B-4EB2-BAED-9E2D0DC0D518}" presName="vertTwo" presStyleCnt="0"/>
      <dgm:spPr/>
    </dgm:pt>
    <dgm:pt modelId="{F0833490-232C-4708-8FC7-6331B0B3FAAE}" type="pres">
      <dgm:prSet presAssocID="{07EDFFEC-F51B-4EB2-BAED-9E2D0DC0D518}" presName="txTwo" presStyleLbl="node2" presStyleIdx="1" presStyleCnt="4">
        <dgm:presLayoutVars>
          <dgm:chPref val="3"/>
        </dgm:presLayoutVars>
      </dgm:prSet>
      <dgm:spPr/>
    </dgm:pt>
    <dgm:pt modelId="{A152FD54-B0AE-4614-878E-28E5F4AF2561}" type="pres">
      <dgm:prSet presAssocID="{07EDFFEC-F51B-4EB2-BAED-9E2D0DC0D518}" presName="horzTwo" presStyleCnt="0"/>
      <dgm:spPr/>
    </dgm:pt>
    <dgm:pt modelId="{C36AB8BA-C412-495A-ADDC-0C69974D089F}" type="pres">
      <dgm:prSet presAssocID="{9AF1B38C-0419-434A-A244-1F87B3A52820}" presName="sibSpaceTwo" presStyleCnt="0"/>
      <dgm:spPr/>
    </dgm:pt>
    <dgm:pt modelId="{67A32B1A-D573-47ED-9A28-D32954F18C01}" type="pres">
      <dgm:prSet presAssocID="{BBD1F9AB-9740-465E-894E-AD146D436A24}" presName="vertTwo" presStyleCnt="0"/>
      <dgm:spPr/>
    </dgm:pt>
    <dgm:pt modelId="{81516946-AB2C-4C5F-9AE0-40907B74454E}" type="pres">
      <dgm:prSet presAssocID="{BBD1F9AB-9740-465E-894E-AD146D436A24}" presName="txTwo" presStyleLbl="node2" presStyleIdx="2" presStyleCnt="4">
        <dgm:presLayoutVars>
          <dgm:chPref val="3"/>
        </dgm:presLayoutVars>
      </dgm:prSet>
      <dgm:spPr/>
    </dgm:pt>
    <dgm:pt modelId="{969A5084-A649-4BF2-961F-E3C027617CEE}" type="pres">
      <dgm:prSet presAssocID="{BBD1F9AB-9740-465E-894E-AD146D436A24}" presName="horzTwo" presStyleCnt="0"/>
      <dgm:spPr/>
    </dgm:pt>
    <dgm:pt modelId="{206E1CFB-7F42-40AD-BD54-A6E0A43CC3C0}" type="pres">
      <dgm:prSet presAssocID="{D209A2F2-D714-4973-BE0F-6ED7086A1417}" presName="sibSpaceTwo" presStyleCnt="0"/>
      <dgm:spPr/>
    </dgm:pt>
    <dgm:pt modelId="{858A4AB1-E779-4B6E-97AE-3FFF0BB05356}" type="pres">
      <dgm:prSet presAssocID="{C7828B0A-172F-4378-95E2-2B877AD1B30F}" presName="vertTwo" presStyleCnt="0"/>
      <dgm:spPr/>
    </dgm:pt>
    <dgm:pt modelId="{5BD39097-EF31-4C78-83F9-433112BA22F2}" type="pres">
      <dgm:prSet presAssocID="{C7828B0A-172F-4378-95E2-2B877AD1B30F}" presName="txTwo" presStyleLbl="node2" presStyleIdx="3" presStyleCnt="4">
        <dgm:presLayoutVars>
          <dgm:chPref val="3"/>
        </dgm:presLayoutVars>
      </dgm:prSet>
      <dgm:spPr/>
    </dgm:pt>
    <dgm:pt modelId="{0A7C76E0-2968-45AF-B34B-B77DB576626A}" type="pres">
      <dgm:prSet presAssocID="{C7828B0A-172F-4378-95E2-2B877AD1B30F}" presName="horzTwo" presStyleCnt="0"/>
      <dgm:spPr/>
    </dgm:pt>
  </dgm:ptLst>
  <dgm:cxnLst>
    <dgm:cxn modelId="{F5C63C02-E34D-48E3-B2E5-CE7EDE91DD45}" srcId="{7AFB93C0-821F-4C61-A456-052037A13D50}" destId="{44017193-275C-4450-9C8F-50CF8BDFC827}" srcOrd="0" destOrd="0" parTransId="{A93FBAD3-8755-44AC-BC53-E5B877068B64}" sibTransId="{89245035-730D-4229-BB25-BE868B7A7580}"/>
    <dgm:cxn modelId="{3ADC3403-0AAB-440B-BA94-5EB4F82F93F2}" srcId="{3B3F8A72-B7E3-41CD-9677-C328FE379ADA}" destId="{43F1CFCF-D8FE-4D74-BFBD-67109C0E603F}" srcOrd="2" destOrd="0" parTransId="{CA851BA9-1AC3-431E-943B-5162A4B67E17}" sibTransId="{D3EDD513-6A40-4CB4-A629-5EB263744C96}"/>
    <dgm:cxn modelId="{BF678615-8E54-427B-A18D-3D0E3B3FCD60}" srcId="{44017193-275C-4450-9C8F-50CF8BDFC827}" destId="{C7828B0A-172F-4378-95E2-2B877AD1B30F}" srcOrd="3" destOrd="0" parTransId="{78041B49-5317-467E-8FB9-DF14DC23DD4D}" sibTransId="{81F4A32D-CC9D-401C-8C38-075969305688}"/>
    <dgm:cxn modelId="{D9AAD931-23DB-4209-B944-C11587C283D0}" type="presOf" srcId="{43F1CFCF-D8FE-4D74-BFBD-67109C0E603F}" destId="{B60C65E5-772D-4570-9006-36EC93134CBB}" srcOrd="0" destOrd="0" presId="urn:microsoft.com/office/officeart/2005/8/layout/hierarchy4"/>
    <dgm:cxn modelId="{8F8D8645-5B3B-4095-AD4A-89B59FA91301}" type="presOf" srcId="{3B3F8A72-B7E3-41CD-9677-C328FE379ADA}" destId="{3EF33EC1-ABE5-4132-9DA6-9B78ED8633F7}" srcOrd="0" destOrd="0" presId="urn:microsoft.com/office/officeart/2005/8/layout/hierarchy4"/>
    <dgm:cxn modelId="{08CCBC6A-DAAA-48B9-9B42-CDBFBEE6ECFC}" srcId="{44017193-275C-4450-9C8F-50CF8BDFC827}" destId="{BBD1F9AB-9740-465E-894E-AD146D436A24}" srcOrd="2" destOrd="0" parTransId="{A04CADF3-B29A-4AC5-9CB5-350DA2270A80}" sibTransId="{D209A2F2-D714-4973-BE0F-6ED7086A1417}"/>
    <dgm:cxn modelId="{8A7EA46F-57A5-4663-A8DE-C536F4736C88}" srcId="{3B3F8A72-B7E3-41CD-9677-C328FE379ADA}" destId="{50ABC1AD-513E-4647-A8A6-216B4A55E5DF}" srcOrd="3" destOrd="0" parTransId="{A0BFFA51-8773-4B19-AB0F-AF0840F2CFEA}" sibTransId="{BD8B5C19-30E2-4EAF-9AEC-DE9CDDFED0EA}"/>
    <dgm:cxn modelId="{A431E57C-EAE6-4A84-90C4-631D5AC8D4CE}" type="presOf" srcId="{5EC55B38-AA49-4C7F-BC0D-0994C5B2C862}" destId="{12F7078A-3FA3-45EC-B1FF-D508406FBD7E}" srcOrd="0" destOrd="0" presId="urn:microsoft.com/office/officeart/2005/8/layout/hierarchy4"/>
    <dgm:cxn modelId="{97359A7D-19E6-4600-A331-AE5848AD8567}" type="presOf" srcId="{7AFB93C0-821F-4C61-A456-052037A13D50}" destId="{DFF2654D-C9CE-40ED-9A85-8CF423A99CEF}" srcOrd="0" destOrd="0" presId="urn:microsoft.com/office/officeart/2005/8/layout/hierarchy4"/>
    <dgm:cxn modelId="{6A4CA98A-B360-484B-8E69-483650593415}" srcId="{3B3F8A72-B7E3-41CD-9677-C328FE379ADA}" destId="{09712D4B-DCD2-4DCB-B9DB-F49A8A177492}" srcOrd="1" destOrd="0" parTransId="{6840BB9E-1DAF-472A-BBB8-D79EB789D3E9}" sibTransId="{A80C717A-5B16-4A9B-8A48-5B275436500E}"/>
    <dgm:cxn modelId="{01D45AA6-2C5E-4BFC-8DB4-E74308AA17A0}" srcId="{44017193-275C-4450-9C8F-50CF8BDFC827}" destId="{3B3F8A72-B7E3-41CD-9677-C328FE379ADA}" srcOrd="0" destOrd="0" parTransId="{A08CDAD5-5160-497C-B203-7E7E7BE7CC42}" sibTransId="{6A108FA1-31CD-4C3E-883B-C76EA0495D33}"/>
    <dgm:cxn modelId="{C0F271A9-A34A-4417-8493-F16C3A4FDBDC}" type="presOf" srcId="{C7828B0A-172F-4378-95E2-2B877AD1B30F}" destId="{5BD39097-EF31-4C78-83F9-433112BA22F2}" srcOrd="0" destOrd="0" presId="urn:microsoft.com/office/officeart/2005/8/layout/hierarchy4"/>
    <dgm:cxn modelId="{BF3FE2B8-8F4E-4E96-A2C5-23F431679FA2}" type="presOf" srcId="{44017193-275C-4450-9C8F-50CF8BDFC827}" destId="{CDBFBEF9-04A7-4F6F-B979-43BF05EC40C2}" srcOrd="0" destOrd="0" presId="urn:microsoft.com/office/officeart/2005/8/layout/hierarchy4"/>
    <dgm:cxn modelId="{101C51BC-EC7D-420E-8586-82EC4ABC6B02}" type="presOf" srcId="{50ABC1AD-513E-4647-A8A6-216B4A55E5DF}" destId="{BCB3EE47-3BB3-485F-9952-CD42D2A4FEB1}" srcOrd="0" destOrd="0" presId="urn:microsoft.com/office/officeart/2005/8/layout/hierarchy4"/>
    <dgm:cxn modelId="{71E4CEC5-3882-4C67-AEB0-7358DF5E68B7}" type="presOf" srcId="{BBD1F9AB-9740-465E-894E-AD146D436A24}" destId="{81516946-AB2C-4C5F-9AE0-40907B74454E}" srcOrd="0" destOrd="0" presId="urn:microsoft.com/office/officeart/2005/8/layout/hierarchy4"/>
    <dgm:cxn modelId="{265478C8-D983-49C3-B587-959C00CBA818}" type="presOf" srcId="{07EDFFEC-F51B-4EB2-BAED-9E2D0DC0D518}" destId="{F0833490-232C-4708-8FC7-6331B0B3FAAE}" srcOrd="0" destOrd="0" presId="urn:microsoft.com/office/officeart/2005/8/layout/hierarchy4"/>
    <dgm:cxn modelId="{9943C2CF-0E5B-46FB-BD2D-DC210FED4A00}" srcId="{44017193-275C-4450-9C8F-50CF8BDFC827}" destId="{07EDFFEC-F51B-4EB2-BAED-9E2D0DC0D518}" srcOrd="1" destOrd="0" parTransId="{A42B9972-3166-43AA-9288-6031C84621DF}" sibTransId="{9AF1B38C-0419-434A-A244-1F87B3A52820}"/>
    <dgm:cxn modelId="{66B132E5-297F-4CC2-AF27-0C6E68100776}" type="presOf" srcId="{09712D4B-DCD2-4DCB-B9DB-F49A8A177492}" destId="{1856D4CE-BE43-408B-8924-3358CE2EC394}" srcOrd="0" destOrd="0" presId="urn:microsoft.com/office/officeart/2005/8/layout/hierarchy4"/>
    <dgm:cxn modelId="{B04EC6E9-5AA2-4C7B-A4DE-A3CE61C01FF9}" srcId="{3B3F8A72-B7E3-41CD-9677-C328FE379ADA}" destId="{5EC55B38-AA49-4C7F-BC0D-0994C5B2C862}" srcOrd="0" destOrd="0" parTransId="{E163D2EB-D7B4-44EE-89EC-161ECF270F07}" sibTransId="{450F5F31-9522-41C6-9D5D-6440DCD33F40}"/>
    <dgm:cxn modelId="{B70EAB8B-0123-4E02-A940-20C2C04EC4FE}" type="presParOf" srcId="{DFF2654D-C9CE-40ED-9A85-8CF423A99CEF}" destId="{3FCF3F9D-EF57-4BF1-9804-78A75ED42179}" srcOrd="0" destOrd="0" presId="urn:microsoft.com/office/officeart/2005/8/layout/hierarchy4"/>
    <dgm:cxn modelId="{8DEA3A75-2B6F-482F-818A-B9FBBDB0070A}" type="presParOf" srcId="{3FCF3F9D-EF57-4BF1-9804-78A75ED42179}" destId="{CDBFBEF9-04A7-4F6F-B979-43BF05EC40C2}" srcOrd="0" destOrd="0" presId="urn:microsoft.com/office/officeart/2005/8/layout/hierarchy4"/>
    <dgm:cxn modelId="{792EED10-B625-4194-84AA-6034E80E9692}" type="presParOf" srcId="{3FCF3F9D-EF57-4BF1-9804-78A75ED42179}" destId="{3B4E9D3F-683B-469C-8564-A6B24E8A53D4}" srcOrd="1" destOrd="0" presId="urn:microsoft.com/office/officeart/2005/8/layout/hierarchy4"/>
    <dgm:cxn modelId="{A0C5439D-A419-4FD0-A1A0-76ADDDBA23F1}" type="presParOf" srcId="{3FCF3F9D-EF57-4BF1-9804-78A75ED42179}" destId="{AB158CA7-427F-4D88-82E3-0B31DBEF4DD4}" srcOrd="2" destOrd="0" presId="urn:microsoft.com/office/officeart/2005/8/layout/hierarchy4"/>
    <dgm:cxn modelId="{A7BE27A2-55AD-4FEB-B6D3-E71BBAE8BD4E}" type="presParOf" srcId="{AB158CA7-427F-4D88-82E3-0B31DBEF4DD4}" destId="{96E8859B-E111-4E4B-8719-5224E6BFA301}" srcOrd="0" destOrd="0" presId="urn:microsoft.com/office/officeart/2005/8/layout/hierarchy4"/>
    <dgm:cxn modelId="{DABAFBCB-403B-4EF0-A6C2-153EB30A8E14}" type="presParOf" srcId="{96E8859B-E111-4E4B-8719-5224E6BFA301}" destId="{3EF33EC1-ABE5-4132-9DA6-9B78ED8633F7}" srcOrd="0" destOrd="0" presId="urn:microsoft.com/office/officeart/2005/8/layout/hierarchy4"/>
    <dgm:cxn modelId="{A38B6C08-3739-4D9B-A459-A480CDEB9AA2}" type="presParOf" srcId="{96E8859B-E111-4E4B-8719-5224E6BFA301}" destId="{F6949C35-2291-451B-81CD-197D59083627}" srcOrd="1" destOrd="0" presId="urn:microsoft.com/office/officeart/2005/8/layout/hierarchy4"/>
    <dgm:cxn modelId="{C60692F9-C9BC-49C9-9711-BD98B577E4B0}" type="presParOf" srcId="{96E8859B-E111-4E4B-8719-5224E6BFA301}" destId="{E432B63D-DEFF-4536-90A0-D75CA8B2F30B}" srcOrd="2" destOrd="0" presId="urn:microsoft.com/office/officeart/2005/8/layout/hierarchy4"/>
    <dgm:cxn modelId="{CEB237E5-2D6E-4C5E-8FBE-A27D11CAB6F1}" type="presParOf" srcId="{E432B63D-DEFF-4536-90A0-D75CA8B2F30B}" destId="{5B9519CE-9EAA-49BC-AFC6-BA184ABE789C}" srcOrd="0" destOrd="0" presId="urn:microsoft.com/office/officeart/2005/8/layout/hierarchy4"/>
    <dgm:cxn modelId="{ED4F2BB4-AF64-4F26-80AE-6F1356E582AE}" type="presParOf" srcId="{5B9519CE-9EAA-49BC-AFC6-BA184ABE789C}" destId="{12F7078A-3FA3-45EC-B1FF-D508406FBD7E}" srcOrd="0" destOrd="0" presId="urn:microsoft.com/office/officeart/2005/8/layout/hierarchy4"/>
    <dgm:cxn modelId="{F8F96164-7D41-46B6-8F1B-AB642992D7FA}" type="presParOf" srcId="{5B9519CE-9EAA-49BC-AFC6-BA184ABE789C}" destId="{2A0BF840-2D49-44D4-9908-622C4DAAA758}" srcOrd="1" destOrd="0" presId="urn:microsoft.com/office/officeart/2005/8/layout/hierarchy4"/>
    <dgm:cxn modelId="{778C0560-C1E4-41B0-9062-34D531858C55}" type="presParOf" srcId="{E432B63D-DEFF-4536-90A0-D75CA8B2F30B}" destId="{C3469202-828F-48DD-95A8-4109ED3208E1}" srcOrd="1" destOrd="0" presId="urn:microsoft.com/office/officeart/2005/8/layout/hierarchy4"/>
    <dgm:cxn modelId="{99B2AA0E-EE65-48EB-BFED-36D5213C71CA}" type="presParOf" srcId="{E432B63D-DEFF-4536-90A0-D75CA8B2F30B}" destId="{FE926BAB-A122-465F-9ED3-BBEB4C24CDCC}" srcOrd="2" destOrd="0" presId="urn:microsoft.com/office/officeart/2005/8/layout/hierarchy4"/>
    <dgm:cxn modelId="{8B242E17-A65C-4F6E-8BDD-03AB0C5EF97A}" type="presParOf" srcId="{FE926BAB-A122-465F-9ED3-BBEB4C24CDCC}" destId="{1856D4CE-BE43-408B-8924-3358CE2EC394}" srcOrd="0" destOrd="0" presId="urn:microsoft.com/office/officeart/2005/8/layout/hierarchy4"/>
    <dgm:cxn modelId="{9B2C4163-9015-4FDB-973D-F71211D5385B}" type="presParOf" srcId="{FE926BAB-A122-465F-9ED3-BBEB4C24CDCC}" destId="{2803714F-76AB-4694-BB47-0AB168A299F2}" srcOrd="1" destOrd="0" presId="urn:microsoft.com/office/officeart/2005/8/layout/hierarchy4"/>
    <dgm:cxn modelId="{6BA11967-89C0-4368-A6CF-746812F69A85}" type="presParOf" srcId="{E432B63D-DEFF-4536-90A0-D75CA8B2F30B}" destId="{A1F68623-54E8-4C3D-B10D-93833FE8231B}" srcOrd="3" destOrd="0" presId="urn:microsoft.com/office/officeart/2005/8/layout/hierarchy4"/>
    <dgm:cxn modelId="{DBF349FC-6F52-40CC-B109-3E070D55D36C}" type="presParOf" srcId="{E432B63D-DEFF-4536-90A0-D75CA8B2F30B}" destId="{2543657B-88DF-4B27-9D16-4B0E6B00A34C}" srcOrd="4" destOrd="0" presId="urn:microsoft.com/office/officeart/2005/8/layout/hierarchy4"/>
    <dgm:cxn modelId="{D95C2503-9A81-44E1-8378-266D07DDF015}" type="presParOf" srcId="{2543657B-88DF-4B27-9D16-4B0E6B00A34C}" destId="{B60C65E5-772D-4570-9006-36EC93134CBB}" srcOrd="0" destOrd="0" presId="urn:microsoft.com/office/officeart/2005/8/layout/hierarchy4"/>
    <dgm:cxn modelId="{9D5BC583-6D7C-40CE-BB74-D47D02B4CC09}" type="presParOf" srcId="{2543657B-88DF-4B27-9D16-4B0E6B00A34C}" destId="{7610B712-6489-4E47-A8BD-AFB1605AA13C}" srcOrd="1" destOrd="0" presId="urn:microsoft.com/office/officeart/2005/8/layout/hierarchy4"/>
    <dgm:cxn modelId="{92D40D8E-FAA9-4062-9BF2-03B0567C4B4D}" type="presParOf" srcId="{E432B63D-DEFF-4536-90A0-D75CA8B2F30B}" destId="{EAA26D60-319C-49A0-8A9A-C649A202F37F}" srcOrd="5" destOrd="0" presId="urn:microsoft.com/office/officeart/2005/8/layout/hierarchy4"/>
    <dgm:cxn modelId="{186A910E-C5C2-4D31-93D3-962F4A254AF8}" type="presParOf" srcId="{E432B63D-DEFF-4536-90A0-D75CA8B2F30B}" destId="{EC81A312-F43F-4CD0-9EE0-3475A1836120}" srcOrd="6" destOrd="0" presId="urn:microsoft.com/office/officeart/2005/8/layout/hierarchy4"/>
    <dgm:cxn modelId="{7E00D30A-0152-48D3-8293-6CA663CEA078}" type="presParOf" srcId="{EC81A312-F43F-4CD0-9EE0-3475A1836120}" destId="{BCB3EE47-3BB3-485F-9952-CD42D2A4FEB1}" srcOrd="0" destOrd="0" presId="urn:microsoft.com/office/officeart/2005/8/layout/hierarchy4"/>
    <dgm:cxn modelId="{C88E9E86-3520-424C-9C8B-E874CE87A570}" type="presParOf" srcId="{EC81A312-F43F-4CD0-9EE0-3475A1836120}" destId="{2861B550-1840-49A3-BB98-67EC63823C27}" srcOrd="1" destOrd="0" presId="urn:microsoft.com/office/officeart/2005/8/layout/hierarchy4"/>
    <dgm:cxn modelId="{CFE51684-BE60-44F9-995E-AA57C8FD23E2}" type="presParOf" srcId="{AB158CA7-427F-4D88-82E3-0B31DBEF4DD4}" destId="{927732DD-1BCB-40AB-B060-E990AA45294D}" srcOrd="1" destOrd="0" presId="urn:microsoft.com/office/officeart/2005/8/layout/hierarchy4"/>
    <dgm:cxn modelId="{A3326014-E258-44ED-85A6-757F90534DFF}" type="presParOf" srcId="{AB158CA7-427F-4D88-82E3-0B31DBEF4DD4}" destId="{BC2290BA-3EC3-491A-8C5A-889A31676249}" srcOrd="2" destOrd="0" presId="urn:microsoft.com/office/officeart/2005/8/layout/hierarchy4"/>
    <dgm:cxn modelId="{082E7CA4-8B39-4B2E-B59F-3D0CCA401DDE}" type="presParOf" srcId="{BC2290BA-3EC3-491A-8C5A-889A31676249}" destId="{F0833490-232C-4708-8FC7-6331B0B3FAAE}" srcOrd="0" destOrd="0" presId="urn:microsoft.com/office/officeart/2005/8/layout/hierarchy4"/>
    <dgm:cxn modelId="{0398A284-A1B1-49BB-99BE-EE5124AA37A0}" type="presParOf" srcId="{BC2290BA-3EC3-491A-8C5A-889A31676249}" destId="{A152FD54-B0AE-4614-878E-28E5F4AF2561}" srcOrd="1" destOrd="0" presId="urn:microsoft.com/office/officeart/2005/8/layout/hierarchy4"/>
    <dgm:cxn modelId="{42561D98-E050-490F-A455-7088C454D9C5}" type="presParOf" srcId="{AB158CA7-427F-4D88-82E3-0B31DBEF4DD4}" destId="{C36AB8BA-C412-495A-ADDC-0C69974D089F}" srcOrd="3" destOrd="0" presId="urn:microsoft.com/office/officeart/2005/8/layout/hierarchy4"/>
    <dgm:cxn modelId="{4D9B1A5B-136B-41F6-9D58-2C758B020274}" type="presParOf" srcId="{AB158CA7-427F-4D88-82E3-0B31DBEF4DD4}" destId="{67A32B1A-D573-47ED-9A28-D32954F18C01}" srcOrd="4" destOrd="0" presId="urn:microsoft.com/office/officeart/2005/8/layout/hierarchy4"/>
    <dgm:cxn modelId="{43BFB6A4-FFD3-49E3-B5F9-30005ED92B82}" type="presParOf" srcId="{67A32B1A-D573-47ED-9A28-D32954F18C01}" destId="{81516946-AB2C-4C5F-9AE0-40907B74454E}" srcOrd="0" destOrd="0" presId="urn:microsoft.com/office/officeart/2005/8/layout/hierarchy4"/>
    <dgm:cxn modelId="{52E9C991-A4FA-4362-ADEE-D659BE3A8513}" type="presParOf" srcId="{67A32B1A-D573-47ED-9A28-D32954F18C01}" destId="{969A5084-A649-4BF2-961F-E3C027617CEE}" srcOrd="1" destOrd="0" presId="urn:microsoft.com/office/officeart/2005/8/layout/hierarchy4"/>
    <dgm:cxn modelId="{38F534AB-7514-41B1-B932-0C230D193CC1}" type="presParOf" srcId="{AB158CA7-427F-4D88-82E3-0B31DBEF4DD4}" destId="{206E1CFB-7F42-40AD-BD54-A6E0A43CC3C0}" srcOrd="5" destOrd="0" presId="urn:microsoft.com/office/officeart/2005/8/layout/hierarchy4"/>
    <dgm:cxn modelId="{AAB943C3-0B24-4806-AB92-449A868307B1}" type="presParOf" srcId="{AB158CA7-427F-4D88-82E3-0B31DBEF4DD4}" destId="{858A4AB1-E779-4B6E-97AE-3FFF0BB05356}" srcOrd="6" destOrd="0" presId="urn:microsoft.com/office/officeart/2005/8/layout/hierarchy4"/>
    <dgm:cxn modelId="{3382A2FD-90C0-485E-AA8C-F518F3223262}" type="presParOf" srcId="{858A4AB1-E779-4B6E-97AE-3FFF0BB05356}" destId="{5BD39097-EF31-4C78-83F9-433112BA22F2}" srcOrd="0" destOrd="0" presId="urn:microsoft.com/office/officeart/2005/8/layout/hierarchy4"/>
    <dgm:cxn modelId="{321BE2FF-FEBF-4CD9-B778-CD898846FD25}" type="presParOf" srcId="{858A4AB1-E779-4B6E-97AE-3FFF0BB05356}" destId="{0A7C76E0-2968-45AF-B34B-B77DB576626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6BB6EE-847A-4740-88C1-BE620EE328A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1FD7AB6-72DF-4F04-8B35-534EDCCD21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Strong AI, also known as </a:t>
          </a:r>
          <a:r>
            <a:rPr lang="en-US" b="0" i="0" dirty="0">
              <a:solidFill>
                <a:schemeClr val="accent1">
                  <a:lumMod val="60000"/>
                  <a:lumOff val="40000"/>
                </a:schemeClr>
              </a:solidFill>
            </a:rPr>
            <a:t>general AI</a:t>
          </a:r>
          <a:r>
            <a:rPr lang="en-US" b="0" i="0" dirty="0"/>
            <a:t>, aims to possess </a:t>
          </a:r>
          <a:r>
            <a:rPr lang="en-US" b="0" i="0" dirty="0">
              <a:solidFill>
                <a:schemeClr val="accent1">
                  <a:lumMod val="60000"/>
                  <a:lumOff val="40000"/>
                </a:schemeClr>
              </a:solidFill>
            </a:rPr>
            <a:t>human-level</a:t>
          </a:r>
          <a:r>
            <a:rPr lang="en-US" b="0" i="0" dirty="0"/>
            <a:t> or superior intelligence across various tasks.</a:t>
          </a:r>
          <a:endParaRPr lang="en-US" dirty="0"/>
        </a:p>
      </dgm:t>
    </dgm:pt>
    <dgm:pt modelId="{F017721C-3346-4262-80BA-5ECBEECE3FED}" type="parTrans" cxnId="{48C856CC-AFDC-4A92-BE1E-7D399E5A3062}">
      <dgm:prSet/>
      <dgm:spPr/>
      <dgm:t>
        <a:bodyPr/>
        <a:lstStyle/>
        <a:p>
          <a:endParaRPr lang="en-US"/>
        </a:p>
      </dgm:t>
    </dgm:pt>
    <dgm:pt modelId="{C535713C-9FF7-48C8-8B17-BE1DF6BD06FB}" type="sibTrans" cxnId="{48C856CC-AFDC-4A92-BE1E-7D399E5A3062}">
      <dgm:prSet/>
      <dgm:spPr/>
      <dgm:t>
        <a:bodyPr/>
        <a:lstStyle/>
        <a:p>
          <a:endParaRPr lang="en-US"/>
        </a:p>
      </dgm:t>
    </dgm:pt>
    <dgm:pt modelId="{B247C601-137D-41D1-9A47-BAF964276D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It would be capable of understanding, reasoning, learning, and solving complex problems like humans do.</a:t>
          </a:r>
        </a:p>
      </dgm:t>
    </dgm:pt>
    <dgm:pt modelId="{90F84407-2B85-4732-840B-E38256FF2690}" type="parTrans" cxnId="{7311078F-EC7F-47E0-ABAA-9B3A67AEBC8C}">
      <dgm:prSet/>
      <dgm:spPr/>
      <dgm:t>
        <a:bodyPr/>
        <a:lstStyle/>
        <a:p>
          <a:endParaRPr lang="en-US"/>
        </a:p>
      </dgm:t>
    </dgm:pt>
    <dgm:pt modelId="{C4B5002C-0EA4-4F33-AAE1-C9D40D87AD89}" type="sibTrans" cxnId="{7311078F-EC7F-47E0-ABAA-9B3A67AEBC8C}">
      <dgm:prSet/>
      <dgm:spPr/>
      <dgm:t>
        <a:bodyPr/>
        <a:lstStyle/>
        <a:p>
          <a:endParaRPr lang="en-US"/>
        </a:p>
      </dgm:t>
    </dgm:pt>
    <dgm:pt modelId="{1A62E77E-C3A0-4793-B583-7B6BF524D8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However, the development of strong AI remains largely </a:t>
          </a:r>
          <a:r>
            <a:rPr lang="en-US" b="0" i="0" dirty="0">
              <a:solidFill>
                <a:schemeClr val="accent1">
                  <a:lumMod val="60000"/>
                  <a:lumOff val="40000"/>
                </a:schemeClr>
              </a:solidFill>
            </a:rPr>
            <a:t>theoretical</a:t>
          </a:r>
          <a:r>
            <a:rPr lang="en-US" b="0" i="0" dirty="0"/>
            <a:t> and has not been realized thus far</a:t>
          </a:r>
        </a:p>
      </dgm:t>
    </dgm:pt>
    <dgm:pt modelId="{ED7A5A3E-7A17-48F0-AF7B-D6038E4CB5EC}" type="parTrans" cxnId="{D7B42B43-F2EC-4014-B374-28545DD2D14D}">
      <dgm:prSet/>
      <dgm:spPr/>
      <dgm:t>
        <a:bodyPr/>
        <a:lstStyle/>
        <a:p>
          <a:endParaRPr lang="en-US"/>
        </a:p>
      </dgm:t>
    </dgm:pt>
    <dgm:pt modelId="{B727CF01-9DD3-4786-8E26-607028ADE133}" type="sibTrans" cxnId="{D7B42B43-F2EC-4014-B374-28545DD2D14D}">
      <dgm:prSet/>
      <dgm:spPr/>
      <dgm:t>
        <a:bodyPr/>
        <a:lstStyle/>
        <a:p>
          <a:endParaRPr lang="en-US"/>
        </a:p>
      </dgm:t>
    </dgm:pt>
    <dgm:pt modelId="{251E52D9-8AF3-4B1D-AE4D-0551B5DAE7D6}" type="pres">
      <dgm:prSet presAssocID="{7F6BB6EE-847A-4740-88C1-BE620EE328A9}" presName="root" presStyleCnt="0">
        <dgm:presLayoutVars>
          <dgm:dir/>
          <dgm:resizeHandles val="exact"/>
        </dgm:presLayoutVars>
      </dgm:prSet>
      <dgm:spPr/>
    </dgm:pt>
    <dgm:pt modelId="{85D42476-E864-4BA8-8224-741C4B49FFF3}" type="pres">
      <dgm:prSet presAssocID="{61FD7AB6-72DF-4F04-8B35-534EDCCD21D0}" presName="compNode" presStyleCnt="0"/>
      <dgm:spPr/>
    </dgm:pt>
    <dgm:pt modelId="{83990FE6-D3BC-4878-ACA5-1EC21DCDD4AD}" type="pres">
      <dgm:prSet presAssocID="{61FD7AB6-72DF-4F04-8B35-534EDCCD21D0}" presName="bgRect" presStyleLbl="bgShp" presStyleIdx="0" presStyleCnt="3"/>
      <dgm:spPr/>
    </dgm:pt>
    <dgm:pt modelId="{35BDC521-766C-4009-BC39-E1D203F3D6A1}" type="pres">
      <dgm:prSet presAssocID="{61FD7AB6-72DF-4F04-8B35-534EDCCD21D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B80A6CA-F070-4FC2-B24F-CE44F4E1D3BE}" type="pres">
      <dgm:prSet presAssocID="{61FD7AB6-72DF-4F04-8B35-534EDCCD21D0}" presName="spaceRect" presStyleCnt="0"/>
      <dgm:spPr/>
    </dgm:pt>
    <dgm:pt modelId="{8BB1E59D-E8E1-4B6F-922F-41EEC0D1082D}" type="pres">
      <dgm:prSet presAssocID="{61FD7AB6-72DF-4F04-8B35-534EDCCD21D0}" presName="parTx" presStyleLbl="revTx" presStyleIdx="0" presStyleCnt="3">
        <dgm:presLayoutVars>
          <dgm:chMax val="0"/>
          <dgm:chPref val="0"/>
        </dgm:presLayoutVars>
      </dgm:prSet>
      <dgm:spPr/>
    </dgm:pt>
    <dgm:pt modelId="{D2AB0247-CC87-4EA2-967B-EE206B7BB026}" type="pres">
      <dgm:prSet presAssocID="{C535713C-9FF7-48C8-8B17-BE1DF6BD06FB}" presName="sibTrans" presStyleCnt="0"/>
      <dgm:spPr/>
    </dgm:pt>
    <dgm:pt modelId="{2C07A971-F2FE-414C-B05E-3757B0392175}" type="pres">
      <dgm:prSet presAssocID="{B247C601-137D-41D1-9A47-BAF964276DC5}" presName="compNode" presStyleCnt="0"/>
      <dgm:spPr/>
    </dgm:pt>
    <dgm:pt modelId="{F4C8EA62-5C44-4BB9-8924-8EF811338375}" type="pres">
      <dgm:prSet presAssocID="{B247C601-137D-41D1-9A47-BAF964276DC5}" presName="bgRect" presStyleLbl="bgShp" presStyleIdx="1" presStyleCnt="3"/>
      <dgm:spPr/>
    </dgm:pt>
    <dgm:pt modelId="{1FB7F3C3-7D81-4D98-8B6E-710F40BBA115}" type="pres">
      <dgm:prSet presAssocID="{B247C601-137D-41D1-9A47-BAF964276DC5}" presName="iconRect" presStyleLbl="node1" presStyleIdx="1" presStyleCnt="3"/>
      <dgm:spPr>
        <a:blipFill>
          <a:blip xmlns:r="http://schemas.openxmlformats.org/officeDocument/2006/relationships" r:embed="rId3"/>
          <a:srcRect/>
          <a:stretch>
            <a:fillRect l="-39000" r="-39000"/>
          </a:stretch>
        </a:blipFill>
      </dgm:spPr>
      <dgm:extLst>
        <a:ext uri="{E40237B7-FDA0-4F09-8148-C483321AD2D9}">
          <dgm14:cNvPr xmlns:dgm14="http://schemas.microsoft.com/office/drawing/2010/diagram" id="0" name="" descr="Question mark boxes"/>
        </a:ext>
      </dgm:extLst>
    </dgm:pt>
    <dgm:pt modelId="{E657424B-4132-4AE2-A64F-EE1664F539CC}" type="pres">
      <dgm:prSet presAssocID="{B247C601-137D-41D1-9A47-BAF964276DC5}" presName="spaceRect" presStyleCnt="0"/>
      <dgm:spPr/>
    </dgm:pt>
    <dgm:pt modelId="{BDCA16E4-33A2-4876-BF1B-8C4517BFADC5}" type="pres">
      <dgm:prSet presAssocID="{B247C601-137D-41D1-9A47-BAF964276DC5}" presName="parTx" presStyleLbl="revTx" presStyleIdx="1" presStyleCnt="3">
        <dgm:presLayoutVars>
          <dgm:chMax val="0"/>
          <dgm:chPref val="0"/>
        </dgm:presLayoutVars>
      </dgm:prSet>
      <dgm:spPr/>
    </dgm:pt>
    <dgm:pt modelId="{018F569F-77B8-457C-8C58-30C25BC242D8}" type="pres">
      <dgm:prSet presAssocID="{C4B5002C-0EA4-4F33-AAE1-C9D40D87AD89}" presName="sibTrans" presStyleCnt="0"/>
      <dgm:spPr/>
    </dgm:pt>
    <dgm:pt modelId="{D13ADFC4-21A9-459A-ADC8-F22A030AD74D}" type="pres">
      <dgm:prSet presAssocID="{1A62E77E-C3A0-4793-B583-7B6BF524D88E}" presName="compNode" presStyleCnt="0"/>
      <dgm:spPr/>
    </dgm:pt>
    <dgm:pt modelId="{78838AE9-AC4B-4AA8-A624-EEC164769BC2}" type="pres">
      <dgm:prSet presAssocID="{1A62E77E-C3A0-4793-B583-7B6BF524D88E}" presName="bgRect" presStyleLbl="bgShp" presStyleIdx="2" presStyleCnt="3"/>
      <dgm:spPr/>
    </dgm:pt>
    <dgm:pt modelId="{5C8D137F-326B-41BA-8989-1440198F7F88}" type="pres">
      <dgm:prSet presAssocID="{1A62E77E-C3A0-4793-B583-7B6BF524D88E}" presName="iconRect" presStyleLbl="node1" presStyleIdx="2" presStyleCnt="3"/>
      <dgm:spPr>
        <a:blipFill>
          <a:blip xmlns:r="http://schemas.openxmlformats.org/officeDocument/2006/relationships" r:embed="rId4"/>
          <a:srcRect/>
          <a:stretch>
            <a:fillRect l="-47000" r="-47000"/>
          </a:stretch>
        </a:blipFill>
      </dgm:spPr>
      <dgm:extLst>
        <a:ext uri="{E40237B7-FDA0-4F09-8148-C483321AD2D9}">
          <dgm14:cNvPr xmlns:dgm14="http://schemas.microsoft.com/office/drawing/2010/diagram" id="0" name="" descr="Abstract mesh of blue lines and verticies"/>
        </a:ext>
      </dgm:extLst>
    </dgm:pt>
    <dgm:pt modelId="{280DCB4E-3C03-4BF9-BCA3-3F0DDCD93888}" type="pres">
      <dgm:prSet presAssocID="{1A62E77E-C3A0-4793-B583-7B6BF524D88E}" presName="spaceRect" presStyleCnt="0"/>
      <dgm:spPr/>
    </dgm:pt>
    <dgm:pt modelId="{2371D0F1-90CD-4F93-B444-3F836448C8DC}" type="pres">
      <dgm:prSet presAssocID="{1A62E77E-C3A0-4793-B583-7B6BF524D88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0092A0A-5DD1-47D3-8651-C0D15A85E570}" type="presOf" srcId="{61FD7AB6-72DF-4F04-8B35-534EDCCD21D0}" destId="{8BB1E59D-E8E1-4B6F-922F-41EEC0D1082D}" srcOrd="0" destOrd="0" presId="urn:microsoft.com/office/officeart/2018/2/layout/IconVerticalSolidList"/>
    <dgm:cxn modelId="{0D3C1B1D-48CC-43DA-9358-A43842F2DA28}" type="presOf" srcId="{7F6BB6EE-847A-4740-88C1-BE620EE328A9}" destId="{251E52D9-8AF3-4B1D-AE4D-0551B5DAE7D6}" srcOrd="0" destOrd="0" presId="urn:microsoft.com/office/officeart/2018/2/layout/IconVerticalSolidList"/>
    <dgm:cxn modelId="{A9C75A27-10E3-4DE7-8D91-7DA864B48119}" type="presOf" srcId="{B247C601-137D-41D1-9A47-BAF964276DC5}" destId="{BDCA16E4-33A2-4876-BF1B-8C4517BFADC5}" srcOrd="0" destOrd="0" presId="urn:microsoft.com/office/officeart/2018/2/layout/IconVerticalSolidList"/>
    <dgm:cxn modelId="{D7B42B43-F2EC-4014-B374-28545DD2D14D}" srcId="{7F6BB6EE-847A-4740-88C1-BE620EE328A9}" destId="{1A62E77E-C3A0-4793-B583-7B6BF524D88E}" srcOrd="2" destOrd="0" parTransId="{ED7A5A3E-7A17-48F0-AF7B-D6038E4CB5EC}" sibTransId="{B727CF01-9DD3-4786-8E26-607028ADE133}"/>
    <dgm:cxn modelId="{7311078F-EC7F-47E0-ABAA-9B3A67AEBC8C}" srcId="{7F6BB6EE-847A-4740-88C1-BE620EE328A9}" destId="{B247C601-137D-41D1-9A47-BAF964276DC5}" srcOrd="1" destOrd="0" parTransId="{90F84407-2B85-4732-840B-E38256FF2690}" sibTransId="{C4B5002C-0EA4-4F33-AAE1-C9D40D87AD89}"/>
    <dgm:cxn modelId="{48C856CC-AFDC-4A92-BE1E-7D399E5A3062}" srcId="{7F6BB6EE-847A-4740-88C1-BE620EE328A9}" destId="{61FD7AB6-72DF-4F04-8B35-534EDCCD21D0}" srcOrd="0" destOrd="0" parTransId="{F017721C-3346-4262-80BA-5ECBEECE3FED}" sibTransId="{C535713C-9FF7-48C8-8B17-BE1DF6BD06FB}"/>
    <dgm:cxn modelId="{337064F4-9B90-4F1E-B50D-A0665D19E689}" type="presOf" srcId="{1A62E77E-C3A0-4793-B583-7B6BF524D88E}" destId="{2371D0F1-90CD-4F93-B444-3F836448C8DC}" srcOrd="0" destOrd="0" presId="urn:microsoft.com/office/officeart/2018/2/layout/IconVerticalSolidList"/>
    <dgm:cxn modelId="{8E5FA61D-2872-4668-8952-B340B6321195}" type="presParOf" srcId="{251E52D9-8AF3-4B1D-AE4D-0551B5DAE7D6}" destId="{85D42476-E864-4BA8-8224-741C4B49FFF3}" srcOrd="0" destOrd="0" presId="urn:microsoft.com/office/officeart/2018/2/layout/IconVerticalSolidList"/>
    <dgm:cxn modelId="{6E591910-E488-46CC-802B-85D4787FE044}" type="presParOf" srcId="{85D42476-E864-4BA8-8224-741C4B49FFF3}" destId="{83990FE6-D3BC-4878-ACA5-1EC21DCDD4AD}" srcOrd="0" destOrd="0" presId="urn:microsoft.com/office/officeart/2018/2/layout/IconVerticalSolidList"/>
    <dgm:cxn modelId="{84330F0E-F16F-4475-8300-9E51B63106FC}" type="presParOf" srcId="{85D42476-E864-4BA8-8224-741C4B49FFF3}" destId="{35BDC521-766C-4009-BC39-E1D203F3D6A1}" srcOrd="1" destOrd="0" presId="urn:microsoft.com/office/officeart/2018/2/layout/IconVerticalSolidList"/>
    <dgm:cxn modelId="{208F8BEF-40F3-42F1-9C3C-75F60DE41B7F}" type="presParOf" srcId="{85D42476-E864-4BA8-8224-741C4B49FFF3}" destId="{EB80A6CA-F070-4FC2-B24F-CE44F4E1D3BE}" srcOrd="2" destOrd="0" presId="urn:microsoft.com/office/officeart/2018/2/layout/IconVerticalSolidList"/>
    <dgm:cxn modelId="{792F17A7-FEAB-45A9-99C0-0FFF43835C6D}" type="presParOf" srcId="{85D42476-E864-4BA8-8224-741C4B49FFF3}" destId="{8BB1E59D-E8E1-4B6F-922F-41EEC0D1082D}" srcOrd="3" destOrd="0" presId="urn:microsoft.com/office/officeart/2018/2/layout/IconVerticalSolidList"/>
    <dgm:cxn modelId="{5210DDC2-49AB-4A3D-8849-FCEF07CE84B1}" type="presParOf" srcId="{251E52D9-8AF3-4B1D-AE4D-0551B5DAE7D6}" destId="{D2AB0247-CC87-4EA2-967B-EE206B7BB026}" srcOrd="1" destOrd="0" presId="urn:microsoft.com/office/officeart/2018/2/layout/IconVerticalSolidList"/>
    <dgm:cxn modelId="{E951547F-107E-4C20-90B8-3F2E2BB37E02}" type="presParOf" srcId="{251E52D9-8AF3-4B1D-AE4D-0551B5DAE7D6}" destId="{2C07A971-F2FE-414C-B05E-3757B0392175}" srcOrd="2" destOrd="0" presId="urn:microsoft.com/office/officeart/2018/2/layout/IconVerticalSolidList"/>
    <dgm:cxn modelId="{3CEB9B53-6C0C-4F7F-9DEB-895048E8030D}" type="presParOf" srcId="{2C07A971-F2FE-414C-B05E-3757B0392175}" destId="{F4C8EA62-5C44-4BB9-8924-8EF811338375}" srcOrd="0" destOrd="0" presId="urn:microsoft.com/office/officeart/2018/2/layout/IconVerticalSolidList"/>
    <dgm:cxn modelId="{4B46CDEE-4324-4308-8781-022D3B6BA75C}" type="presParOf" srcId="{2C07A971-F2FE-414C-B05E-3757B0392175}" destId="{1FB7F3C3-7D81-4D98-8B6E-710F40BBA115}" srcOrd="1" destOrd="0" presId="urn:microsoft.com/office/officeart/2018/2/layout/IconVerticalSolidList"/>
    <dgm:cxn modelId="{68F0EAE8-A48A-487C-8B1F-F86CD205D6A1}" type="presParOf" srcId="{2C07A971-F2FE-414C-B05E-3757B0392175}" destId="{E657424B-4132-4AE2-A64F-EE1664F539CC}" srcOrd="2" destOrd="0" presId="urn:microsoft.com/office/officeart/2018/2/layout/IconVerticalSolidList"/>
    <dgm:cxn modelId="{085D04ED-BF32-453F-A9ED-591FDF6D135F}" type="presParOf" srcId="{2C07A971-F2FE-414C-B05E-3757B0392175}" destId="{BDCA16E4-33A2-4876-BF1B-8C4517BFADC5}" srcOrd="3" destOrd="0" presId="urn:microsoft.com/office/officeart/2018/2/layout/IconVerticalSolidList"/>
    <dgm:cxn modelId="{E4116E1C-ED79-40A3-9BDB-36FDAF74AC0E}" type="presParOf" srcId="{251E52D9-8AF3-4B1D-AE4D-0551B5DAE7D6}" destId="{018F569F-77B8-457C-8C58-30C25BC242D8}" srcOrd="3" destOrd="0" presId="urn:microsoft.com/office/officeart/2018/2/layout/IconVerticalSolidList"/>
    <dgm:cxn modelId="{FDF8076E-9CE1-4A46-B7B0-21DB862B3334}" type="presParOf" srcId="{251E52D9-8AF3-4B1D-AE4D-0551B5DAE7D6}" destId="{D13ADFC4-21A9-459A-ADC8-F22A030AD74D}" srcOrd="4" destOrd="0" presId="urn:microsoft.com/office/officeart/2018/2/layout/IconVerticalSolidList"/>
    <dgm:cxn modelId="{6933CDAA-B92D-4A79-8873-8875E76199A3}" type="presParOf" srcId="{D13ADFC4-21A9-459A-ADC8-F22A030AD74D}" destId="{78838AE9-AC4B-4AA8-A624-EEC164769BC2}" srcOrd="0" destOrd="0" presId="urn:microsoft.com/office/officeart/2018/2/layout/IconVerticalSolidList"/>
    <dgm:cxn modelId="{4E1E9D1C-1B27-44B3-94BD-AE370BB6D83D}" type="presParOf" srcId="{D13ADFC4-21A9-459A-ADC8-F22A030AD74D}" destId="{5C8D137F-326B-41BA-8989-1440198F7F88}" srcOrd="1" destOrd="0" presId="urn:microsoft.com/office/officeart/2018/2/layout/IconVerticalSolidList"/>
    <dgm:cxn modelId="{34808F12-DC9D-4B92-A466-B217C8C3872F}" type="presParOf" srcId="{D13ADFC4-21A9-459A-ADC8-F22A030AD74D}" destId="{280DCB4E-3C03-4BF9-BCA3-3F0DDCD93888}" srcOrd="2" destOrd="0" presId="urn:microsoft.com/office/officeart/2018/2/layout/IconVerticalSolidList"/>
    <dgm:cxn modelId="{A6613D85-FFAA-4686-B042-9F1BD73B9287}" type="presParOf" srcId="{D13ADFC4-21A9-459A-ADC8-F22A030AD74D}" destId="{2371D0F1-90CD-4F93-B444-3F836448C8D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6BB6EE-847A-4740-88C1-BE620EE328A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1FD7AB6-72DF-4F04-8B35-534EDCCD21D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chemeClr val="accent1">
                  <a:lumMod val="60000"/>
                  <a:lumOff val="40000"/>
                </a:schemeClr>
              </a:solidFill>
            </a:rPr>
            <a:t>Purely reactive machines </a:t>
          </a:r>
          <a:r>
            <a:rPr lang="en-US" dirty="0"/>
            <a:t>specialize in one field and do not have memory. They make decisions based on current observations, like in a chess game.</a:t>
          </a:r>
        </a:p>
      </dgm:t>
    </dgm:pt>
    <dgm:pt modelId="{F017721C-3346-4262-80BA-5ECBEECE3FED}" type="parTrans" cxnId="{48C856CC-AFDC-4A92-BE1E-7D399E5A3062}">
      <dgm:prSet/>
      <dgm:spPr/>
      <dgm:t>
        <a:bodyPr/>
        <a:lstStyle/>
        <a:p>
          <a:endParaRPr lang="en-US"/>
        </a:p>
      </dgm:t>
    </dgm:pt>
    <dgm:pt modelId="{C535713C-9FF7-48C8-8B17-BE1DF6BD06FB}" type="sibTrans" cxnId="{48C856CC-AFDC-4A92-BE1E-7D399E5A3062}">
      <dgm:prSet/>
      <dgm:spPr/>
      <dgm:t>
        <a:bodyPr/>
        <a:lstStyle/>
        <a:p>
          <a:endParaRPr lang="en-US"/>
        </a:p>
      </dgm:t>
    </dgm:pt>
    <dgm:pt modelId="{87E1F2A7-0CD0-4536-A2EA-1BF1E62F3D5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chemeClr val="accent1">
                  <a:lumMod val="60000"/>
                  <a:lumOff val="40000"/>
                </a:schemeClr>
              </a:solidFill>
            </a:rPr>
            <a:t>Limited memory machines </a:t>
          </a:r>
          <a:r>
            <a:rPr lang="en-US" dirty="0"/>
            <a:t>collect and utilize previous data but have minimal memory capacity. They can make proper decisions, like suggesting a restaurant based on location data.</a:t>
          </a:r>
        </a:p>
      </dgm:t>
    </dgm:pt>
    <dgm:pt modelId="{5F58FBA3-974D-4EF5-97E8-3D3246E2C13A}" type="parTrans" cxnId="{0383B98B-F302-4339-B857-1E55BAB22FEF}">
      <dgm:prSet/>
      <dgm:spPr/>
      <dgm:t>
        <a:bodyPr/>
        <a:lstStyle/>
        <a:p>
          <a:endParaRPr lang="en-US"/>
        </a:p>
      </dgm:t>
    </dgm:pt>
    <dgm:pt modelId="{13F38195-56A7-4B52-ACEE-AF9D522443E0}" type="sibTrans" cxnId="{0383B98B-F302-4339-B857-1E55BAB22FEF}">
      <dgm:prSet/>
      <dgm:spPr/>
      <dgm:t>
        <a:bodyPr/>
        <a:lstStyle/>
        <a:p>
          <a:endParaRPr lang="en-US"/>
        </a:p>
      </dgm:t>
    </dgm:pt>
    <dgm:pt modelId="{CFBAF4D2-337B-44A6-A326-F8C94069B46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Machines with a </a:t>
          </a:r>
          <a:r>
            <a:rPr lang="en-US" b="1" dirty="0">
              <a:solidFill>
                <a:schemeClr val="accent1">
                  <a:lumMod val="60000"/>
                  <a:lumOff val="40000"/>
                </a:schemeClr>
              </a:solidFill>
            </a:rPr>
            <a:t>theory of mind </a:t>
          </a:r>
          <a:r>
            <a:rPr lang="en-US" dirty="0"/>
            <a:t>would understand thoughts, emotions, and social interactions, but such machines have not been created yet.</a:t>
          </a:r>
        </a:p>
      </dgm:t>
    </dgm:pt>
    <dgm:pt modelId="{8A5EAA46-74BE-4850-AEB2-0F109D821607}" type="parTrans" cxnId="{2B6DFFF3-3409-44E5-838F-1CC53BA4CFB0}">
      <dgm:prSet/>
      <dgm:spPr/>
      <dgm:t>
        <a:bodyPr/>
        <a:lstStyle/>
        <a:p>
          <a:endParaRPr lang="en-US"/>
        </a:p>
      </dgm:t>
    </dgm:pt>
    <dgm:pt modelId="{04874FC2-11D8-4440-84F0-CE821C5DF266}" type="sibTrans" cxnId="{2B6DFFF3-3409-44E5-838F-1CC53BA4CFB0}">
      <dgm:prSet/>
      <dgm:spPr/>
      <dgm:t>
        <a:bodyPr/>
        <a:lstStyle/>
        <a:p>
          <a:endParaRPr lang="en-US"/>
        </a:p>
      </dgm:t>
    </dgm:pt>
    <dgm:pt modelId="{989400C4-0A2B-444F-90BB-DDD0CA86817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chemeClr val="accent1">
                  <a:lumMod val="60000"/>
                  <a:lumOff val="40000"/>
                </a:schemeClr>
              </a:solidFill>
            </a:rPr>
            <a:t>Self-aware machines</a:t>
          </a:r>
          <a:r>
            <a:rPr lang="en-US" dirty="0"/>
            <a:t>, considered the future generation, will be intelligent, sentient, and conscious.</a:t>
          </a:r>
        </a:p>
      </dgm:t>
    </dgm:pt>
    <dgm:pt modelId="{73A4B083-EB14-43D8-9181-7BD20DC9B920}" type="parTrans" cxnId="{D42797EC-5F00-4F4F-A303-01259CDFD12A}">
      <dgm:prSet/>
      <dgm:spPr/>
      <dgm:t>
        <a:bodyPr/>
        <a:lstStyle/>
        <a:p>
          <a:endParaRPr lang="en-US"/>
        </a:p>
      </dgm:t>
    </dgm:pt>
    <dgm:pt modelId="{79FBEA9C-9C24-465D-9194-154F84D553E9}" type="sibTrans" cxnId="{D42797EC-5F00-4F4F-A303-01259CDFD12A}">
      <dgm:prSet/>
      <dgm:spPr/>
      <dgm:t>
        <a:bodyPr/>
        <a:lstStyle/>
        <a:p>
          <a:endParaRPr lang="en-US"/>
        </a:p>
      </dgm:t>
    </dgm:pt>
    <dgm:pt modelId="{ADCDEEFA-9EBF-4382-8AC6-3B2A2ABEC902}" type="pres">
      <dgm:prSet presAssocID="{7F6BB6EE-847A-4740-88C1-BE620EE328A9}" presName="root" presStyleCnt="0">
        <dgm:presLayoutVars>
          <dgm:dir/>
          <dgm:resizeHandles val="exact"/>
        </dgm:presLayoutVars>
      </dgm:prSet>
      <dgm:spPr/>
    </dgm:pt>
    <dgm:pt modelId="{35A525E7-741A-4620-85FF-A49C4E1BE682}" type="pres">
      <dgm:prSet presAssocID="{61FD7AB6-72DF-4F04-8B35-534EDCCD21D0}" presName="compNode" presStyleCnt="0"/>
      <dgm:spPr/>
    </dgm:pt>
    <dgm:pt modelId="{3E9F22F0-A289-43BE-AE7D-F1CB06E847F6}" type="pres">
      <dgm:prSet presAssocID="{61FD7AB6-72DF-4F04-8B35-534EDCCD21D0}" presName="iconBgRect" presStyleLbl="bgShp" presStyleIdx="0" presStyleCnt="4"/>
      <dgm:spPr/>
    </dgm:pt>
    <dgm:pt modelId="{525E8EF9-B47C-4AD0-B1B5-EA16F66FC92A}" type="pres">
      <dgm:prSet presAssocID="{61FD7AB6-72DF-4F04-8B35-534EDCCD21D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ss Pieces"/>
        </a:ext>
      </dgm:extLst>
    </dgm:pt>
    <dgm:pt modelId="{30EDF331-AEF6-457C-9015-020D39FA2391}" type="pres">
      <dgm:prSet presAssocID="{61FD7AB6-72DF-4F04-8B35-534EDCCD21D0}" presName="spaceRect" presStyleCnt="0"/>
      <dgm:spPr/>
    </dgm:pt>
    <dgm:pt modelId="{569C2D30-D650-4F1F-94D9-544DF9C2E70B}" type="pres">
      <dgm:prSet presAssocID="{61FD7AB6-72DF-4F04-8B35-534EDCCD21D0}" presName="textRect" presStyleLbl="revTx" presStyleIdx="0" presStyleCnt="4">
        <dgm:presLayoutVars>
          <dgm:chMax val="1"/>
          <dgm:chPref val="1"/>
        </dgm:presLayoutVars>
      </dgm:prSet>
      <dgm:spPr/>
    </dgm:pt>
    <dgm:pt modelId="{F65FAB57-E581-4EFD-9F0F-94D4ACA5F665}" type="pres">
      <dgm:prSet presAssocID="{C535713C-9FF7-48C8-8B17-BE1DF6BD06FB}" presName="sibTrans" presStyleCnt="0"/>
      <dgm:spPr/>
    </dgm:pt>
    <dgm:pt modelId="{042FA2EC-E5DB-4ED3-BBEB-D63E09EF881D}" type="pres">
      <dgm:prSet presAssocID="{87E1F2A7-0CD0-4536-A2EA-1BF1E62F3D50}" presName="compNode" presStyleCnt="0"/>
      <dgm:spPr/>
    </dgm:pt>
    <dgm:pt modelId="{B0E84EDE-3A25-4B1F-ADAC-4B8330D13881}" type="pres">
      <dgm:prSet presAssocID="{87E1F2A7-0CD0-4536-A2EA-1BF1E62F3D50}" presName="iconBgRect" presStyleLbl="bgShp" presStyleIdx="1" presStyleCnt="4"/>
      <dgm:spPr/>
    </dgm:pt>
    <dgm:pt modelId="{7DEFFC4C-C0D2-4039-A3BE-93936A85F365}" type="pres">
      <dgm:prSet presAssocID="{87E1F2A7-0CD0-4536-A2EA-1BF1E62F3D5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CC3D68C-B91F-4FEF-8045-3037DE5DDAD5}" type="pres">
      <dgm:prSet presAssocID="{87E1F2A7-0CD0-4536-A2EA-1BF1E62F3D50}" presName="spaceRect" presStyleCnt="0"/>
      <dgm:spPr/>
    </dgm:pt>
    <dgm:pt modelId="{23D153C7-DF2B-4C74-AC5C-F8983C462C17}" type="pres">
      <dgm:prSet presAssocID="{87E1F2A7-0CD0-4536-A2EA-1BF1E62F3D50}" presName="textRect" presStyleLbl="revTx" presStyleIdx="1" presStyleCnt="4">
        <dgm:presLayoutVars>
          <dgm:chMax val="1"/>
          <dgm:chPref val="1"/>
        </dgm:presLayoutVars>
      </dgm:prSet>
      <dgm:spPr/>
    </dgm:pt>
    <dgm:pt modelId="{08F3BF95-0101-454A-B98A-C06A50C3CA2C}" type="pres">
      <dgm:prSet presAssocID="{13F38195-56A7-4B52-ACEE-AF9D522443E0}" presName="sibTrans" presStyleCnt="0"/>
      <dgm:spPr/>
    </dgm:pt>
    <dgm:pt modelId="{E57D47E7-2FAA-4C96-B144-BABDA752238B}" type="pres">
      <dgm:prSet presAssocID="{CFBAF4D2-337B-44A6-A326-F8C94069B46B}" presName="compNode" presStyleCnt="0"/>
      <dgm:spPr/>
    </dgm:pt>
    <dgm:pt modelId="{2D9FC3AB-D7FE-478B-AAC1-61D50B95CCBF}" type="pres">
      <dgm:prSet presAssocID="{CFBAF4D2-337B-44A6-A326-F8C94069B46B}" presName="iconBgRect" presStyleLbl="bgShp" presStyleIdx="2" presStyleCnt="4"/>
      <dgm:spPr/>
    </dgm:pt>
    <dgm:pt modelId="{11D3ACF7-665D-46F8-800C-2D828CBF0320}" type="pres">
      <dgm:prSet presAssocID="{CFBAF4D2-337B-44A6-A326-F8C94069B46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404DE64-BABE-4808-97CD-F1713E6BE0F3}" type="pres">
      <dgm:prSet presAssocID="{CFBAF4D2-337B-44A6-A326-F8C94069B46B}" presName="spaceRect" presStyleCnt="0"/>
      <dgm:spPr/>
    </dgm:pt>
    <dgm:pt modelId="{43397835-D826-4F95-B798-61D24CA88D19}" type="pres">
      <dgm:prSet presAssocID="{CFBAF4D2-337B-44A6-A326-F8C94069B46B}" presName="textRect" presStyleLbl="revTx" presStyleIdx="2" presStyleCnt="4">
        <dgm:presLayoutVars>
          <dgm:chMax val="1"/>
          <dgm:chPref val="1"/>
        </dgm:presLayoutVars>
      </dgm:prSet>
      <dgm:spPr/>
    </dgm:pt>
    <dgm:pt modelId="{63195535-4535-470A-8859-D5F9B8416615}" type="pres">
      <dgm:prSet presAssocID="{04874FC2-11D8-4440-84F0-CE821C5DF266}" presName="sibTrans" presStyleCnt="0"/>
      <dgm:spPr/>
    </dgm:pt>
    <dgm:pt modelId="{8A7A620E-E7AC-4230-A25D-561308C6BA62}" type="pres">
      <dgm:prSet presAssocID="{989400C4-0A2B-444F-90BB-DDD0CA868174}" presName="compNode" presStyleCnt="0"/>
      <dgm:spPr/>
    </dgm:pt>
    <dgm:pt modelId="{FF864872-C4C7-4184-8717-81D6F513DF59}" type="pres">
      <dgm:prSet presAssocID="{989400C4-0A2B-444F-90BB-DDD0CA868174}" presName="iconBgRect" presStyleLbl="bgShp" presStyleIdx="3" presStyleCnt="4"/>
      <dgm:spPr/>
    </dgm:pt>
    <dgm:pt modelId="{7187664F-ED53-4FED-9FB5-091D5CA964D9}" type="pres">
      <dgm:prSet presAssocID="{989400C4-0A2B-444F-90BB-DDD0CA86817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0D55B84E-24ED-4C2B-A11B-C570CA8BD97C}" type="pres">
      <dgm:prSet presAssocID="{989400C4-0A2B-444F-90BB-DDD0CA868174}" presName="spaceRect" presStyleCnt="0"/>
      <dgm:spPr/>
    </dgm:pt>
    <dgm:pt modelId="{CA30DC27-989D-4C52-B993-0AB215CAE622}" type="pres">
      <dgm:prSet presAssocID="{989400C4-0A2B-444F-90BB-DDD0CA86817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0C09B0E-6B7F-403F-8C43-F64E9484DF29}" type="presOf" srcId="{7F6BB6EE-847A-4740-88C1-BE620EE328A9}" destId="{ADCDEEFA-9EBF-4382-8AC6-3B2A2ABEC902}" srcOrd="0" destOrd="0" presId="urn:microsoft.com/office/officeart/2018/5/layout/IconCircleLabelList"/>
    <dgm:cxn modelId="{BD03043E-B183-423B-86E5-A87E19D16E46}" type="presOf" srcId="{87E1F2A7-0CD0-4536-A2EA-1BF1E62F3D50}" destId="{23D153C7-DF2B-4C74-AC5C-F8983C462C17}" srcOrd="0" destOrd="0" presId="urn:microsoft.com/office/officeart/2018/5/layout/IconCircleLabelList"/>
    <dgm:cxn modelId="{A93A0E6D-766B-4C44-B106-0BD6D2C9DA8C}" type="presOf" srcId="{CFBAF4D2-337B-44A6-A326-F8C94069B46B}" destId="{43397835-D826-4F95-B798-61D24CA88D19}" srcOrd="0" destOrd="0" presId="urn:microsoft.com/office/officeart/2018/5/layout/IconCircleLabelList"/>
    <dgm:cxn modelId="{0383B98B-F302-4339-B857-1E55BAB22FEF}" srcId="{7F6BB6EE-847A-4740-88C1-BE620EE328A9}" destId="{87E1F2A7-0CD0-4536-A2EA-1BF1E62F3D50}" srcOrd="1" destOrd="0" parTransId="{5F58FBA3-974D-4EF5-97E8-3D3246E2C13A}" sibTransId="{13F38195-56A7-4B52-ACEE-AF9D522443E0}"/>
    <dgm:cxn modelId="{A833DC94-78B1-4699-AE9F-4CC55194A619}" type="presOf" srcId="{61FD7AB6-72DF-4F04-8B35-534EDCCD21D0}" destId="{569C2D30-D650-4F1F-94D9-544DF9C2E70B}" srcOrd="0" destOrd="0" presId="urn:microsoft.com/office/officeart/2018/5/layout/IconCircleLabelList"/>
    <dgm:cxn modelId="{3D784CAB-7A6D-4765-ABF2-64368EE1CA44}" type="presOf" srcId="{989400C4-0A2B-444F-90BB-DDD0CA868174}" destId="{CA30DC27-989D-4C52-B993-0AB215CAE622}" srcOrd="0" destOrd="0" presId="urn:microsoft.com/office/officeart/2018/5/layout/IconCircleLabelList"/>
    <dgm:cxn modelId="{48C856CC-AFDC-4A92-BE1E-7D399E5A3062}" srcId="{7F6BB6EE-847A-4740-88C1-BE620EE328A9}" destId="{61FD7AB6-72DF-4F04-8B35-534EDCCD21D0}" srcOrd="0" destOrd="0" parTransId="{F017721C-3346-4262-80BA-5ECBEECE3FED}" sibTransId="{C535713C-9FF7-48C8-8B17-BE1DF6BD06FB}"/>
    <dgm:cxn modelId="{D42797EC-5F00-4F4F-A303-01259CDFD12A}" srcId="{7F6BB6EE-847A-4740-88C1-BE620EE328A9}" destId="{989400C4-0A2B-444F-90BB-DDD0CA868174}" srcOrd="3" destOrd="0" parTransId="{73A4B083-EB14-43D8-9181-7BD20DC9B920}" sibTransId="{79FBEA9C-9C24-465D-9194-154F84D553E9}"/>
    <dgm:cxn modelId="{2B6DFFF3-3409-44E5-838F-1CC53BA4CFB0}" srcId="{7F6BB6EE-847A-4740-88C1-BE620EE328A9}" destId="{CFBAF4D2-337B-44A6-A326-F8C94069B46B}" srcOrd="2" destOrd="0" parTransId="{8A5EAA46-74BE-4850-AEB2-0F109D821607}" sibTransId="{04874FC2-11D8-4440-84F0-CE821C5DF266}"/>
    <dgm:cxn modelId="{BE208AC1-1785-410F-A782-591A799768BA}" type="presParOf" srcId="{ADCDEEFA-9EBF-4382-8AC6-3B2A2ABEC902}" destId="{35A525E7-741A-4620-85FF-A49C4E1BE682}" srcOrd="0" destOrd="0" presId="urn:microsoft.com/office/officeart/2018/5/layout/IconCircleLabelList"/>
    <dgm:cxn modelId="{AB2BDDD3-EAF4-48BD-A322-891C46EF6A2B}" type="presParOf" srcId="{35A525E7-741A-4620-85FF-A49C4E1BE682}" destId="{3E9F22F0-A289-43BE-AE7D-F1CB06E847F6}" srcOrd="0" destOrd="0" presId="urn:microsoft.com/office/officeart/2018/5/layout/IconCircleLabelList"/>
    <dgm:cxn modelId="{50E41461-7C61-428B-967B-145C45F215A4}" type="presParOf" srcId="{35A525E7-741A-4620-85FF-A49C4E1BE682}" destId="{525E8EF9-B47C-4AD0-B1B5-EA16F66FC92A}" srcOrd="1" destOrd="0" presId="urn:microsoft.com/office/officeart/2018/5/layout/IconCircleLabelList"/>
    <dgm:cxn modelId="{5E10FFAE-FAF9-423A-8F3E-13CFDC839177}" type="presParOf" srcId="{35A525E7-741A-4620-85FF-A49C4E1BE682}" destId="{30EDF331-AEF6-457C-9015-020D39FA2391}" srcOrd="2" destOrd="0" presId="urn:microsoft.com/office/officeart/2018/5/layout/IconCircleLabelList"/>
    <dgm:cxn modelId="{9AE8A0F2-AE80-40BE-A835-E5DC2A5370E1}" type="presParOf" srcId="{35A525E7-741A-4620-85FF-A49C4E1BE682}" destId="{569C2D30-D650-4F1F-94D9-544DF9C2E70B}" srcOrd="3" destOrd="0" presId="urn:microsoft.com/office/officeart/2018/5/layout/IconCircleLabelList"/>
    <dgm:cxn modelId="{A47E9C19-5DBF-44C4-B359-CADC4FA4FEA8}" type="presParOf" srcId="{ADCDEEFA-9EBF-4382-8AC6-3B2A2ABEC902}" destId="{F65FAB57-E581-4EFD-9F0F-94D4ACA5F665}" srcOrd="1" destOrd="0" presId="urn:microsoft.com/office/officeart/2018/5/layout/IconCircleLabelList"/>
    <dgm:cxn modelId="{058D8DE3-53D7-414F-9FDA-AE30DD33D269}" type="presParOf" srcId="{ADCDEEFA-9EBF-4382-8AC6-3B2A2ABEC902}" destId="{042FA2EC-E5DB-4ED3-BBEB-D63E09EF881D}" srcOrd="2" destOrd="0" presId="urn:microsoft.com/office/officeart/2018/5/layout/IconCircleLabelList"/>
    <dgm:cxn modelId="{8AF36392-3F90-4F4A-AE70-B00B50605117}" type="presParOf" srcId="{042FA2EC-E5DB-4ED3-BBEB-D63E09EF881D}" destId="{B0E84EDE-3A25-4B1F-ADAC-4B8330D13881}" srcOrd="0" destOrd="0" presId="urn:microsoft.com/office/officeart/2018/5/layout/IconCircleLabelList"/>
    <dgm:cxn modelId="{10F7EDC2-46F4-46F5-8774-D5ECC6C60891}" type="presParOf" srcId="{042FA2EC-E5DB-4ED3-BBEB-D63E09EF881D}" destId="{7DEFFC4C-C0D2-4039-A3BE-93936A85F365}" srcOrd="1" destOrd="0" presId="urn:microsoft.com/office/officeart/2018/5/layout/IconCircleLabelList"/>
    <dgm:cxn modelId="{057B9FF0-DEF5-4612-9EEE-4AB5BE1464F8}" type="presParOf" srcId="{042FA2EC-E5DB-4ED3-BBEB-D63E09EF881D}" destId="{1CC3D68C-B91F-4FEF-8045-3037DE5DDAD5}" srcOrd="2" destOrd="0" presId="urn:microsoft.com/office/officeart/2018/5/layout/IconCircleLabelList"/>
    <dgm:cxn modelId="{6AEFBA0A-4EAD-44FD-AB38-38CF2B26BF7F}" type="presParOf" srcId="{042FA2EC-E5DB-4ED3-BBEB-D63E09EF881D}" destId="{23D153C7-DF2B-4C74-AC5C-F8983C462C17}" srcOrd="3" destOrd="0" presId="urn:microsoft.com/office/officeart/2018/5/layout/IconCircleLabelList"/>
    <dgm:cxn modelId="{B36AAF3B-FA34-4152-84FC-41CB7EAC19CF}" type="presParOf" srcId="{ADCDEEFA-9EBF-4382-8AC6-3B2A2ABEC902}" destId="{08F3BF95-0101-454A-B98A-C06A50C3CA2C}" srcOrd="3" destOrd="0" presId="urn:microsoft.com/office/officeart/2018/5/layout/IconCircleLabelList"/>
    <dgm:cxn modelId="{B0FA59BB-AB8F-4B91-9D18-3E8B644EF8A4}" type="presParOf" srcId="{ADCDEEFA-9EBF-4382-8AC6-3B2A2ABEC902}" destId="{E57D47E7-2FAA-4C96-B144-BABDA752238B}" srcOrd="4" destOrd="0" presId="urn:microsoft.com/office/officeart/2018/5/layout/IconCircleLabelList"/>
    <dgm:cxn modelId="{DD76A23C-1C76-48B1-A7B2-A61B224C59DA}" type="presParOf" srcId="{E57D47E7-2FAA-4C96-B144-BABDA752238B}" destId="{2D9FC3AB-D7FE-478B-AAC1-61D50B95CCBF}" srcOrd="0" destOrd="0" presId="urn:microsoft.com/office/officeart/2018/5/layout/IconCircleLabelList"/>
    <dgm:cxn modelId="{407D3425-4E79-40B2-A8A2-4891A1A67B73}" type="presParOf" srcId="{E57D47E7-2FAA-4C96-B144-BABDA752238B}" destId="{11D3ACF7-665D-46F8-800C-2D828CBF0320}" srcOrd="1" destOrd="0" presId="urn:microsoft.com/office/officeart/2018/5/layout/IconCircleLabelList"/>
    <dgm:cxn modelId="{17EAFFB0-015B-4E0A-8A45-D0BAB4ADD5D5}" type="presParOf" srcId="{E57D47E7-2FAA-4C96-B144-BABDA752238B}" destId="{2404DE64-BABE-4808-97CD-F1713E6BE0F3}" srcOrd="2" destOrd="0" presId="urn:microsoft.com/office/officeart/2018/5/layout/IconCircleLabelList"/>
    <dgm:cxn modelId="{0893E705-72FC-490F-90B2-3EA7D014C9A6}" type="presParOf" srcId="{E57D47E7-2FAA-4C96-B144-BABDA752238B}" destId="{43397835-D826-4F95-B798-61D24CA88D19}" srcOrd="3" destOrd="0" presId="urn:microsoft.com/office/officeart/2018/5/layout/IconCircleLabelList"/>
    <dgm:cxn modelId="{0D225BE8-DAC5-4E64-9C3D-82C8738ED43C}" type="presParOf" srcId="{ADCDEEFA-9EBF-4382-8AC6-3B2A2ABEC902}" destId="{63195535-4535-470A-8859-D5F9B8416615}" srcOrd="5" destOrd="0" presId="urn:microsoft.com/office/officeart/2018/5/layout/IconCircleLabelList"/>
    <dgm:cxn modelId="{05C4F1B5-1305-490D-98F5-AD510DE0B388}" type="presParOf" srcId="{ADCDEEFA-9EBF-4382-8AC6-3B2A2ABEC902}" destId="{8A7A620E-E7AC-4230-A25D-561308C6BA62}" srcOrd="6" destOrd="0" presId="urn:microsoft.com/office/officeart/2018/5/layout/IconCircleLabelList"/>
    <dgm:cxn modelId="{5372BB7E-AEAC-45AB-8068-1123C496C3E1}" type="presParOf" srcId="{8A7A620E-E7AC-4230-A25D-561308C6BA62}" destId="{FF864872-C4C7-4184-8717-81D6F513DF59}" srcOrd="0" destOrd="0" presId="urn:microsoft.com/office/officeart/2018/5/layout/IconCircleLabelList"/>
    <dgm:cxn modelId="{A6E46C9D-D555-4A6B-BE7E-F775DC7548CF}" type="presParOf" srcId="{8A7A620E-E7AC-4230-A25D-561308C6BA62}" destId="{7187664F-ED53-4FED-9FB5-091D5CA964D9}" srcOrd="1" destOrd="0" presId="urn:microsoft.com/office/officeart/2018/5/layout/IconCircleLabelList"/>
    <dgm:cxn modelId="{841D65FC-9B63-41F5-BF86-E8E70CDE03D1}" type="presParOf" srcId="{8A7A620E-E7AC-4230-A25D-561308C6BA62}" destId="{0D55B84E-24ED-4C2B-A11B-C570CA8BD97C}" srcOrd="2" destOrd="0" presId="urn:microsoft.com/office/officeart/2018/5/layout/IconCircleLabelList"/>
    <dgm:cxn modelId="{6A04219C-749F-49E6-8099-9DD0260C0A9F}" type="presParOf" srcId="{8A7A620E-E7AC-4230-A25D-561308C6BA62}" destId="{CA30DC27-989D-4C52-B993-0AB215CAE62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B81A72-2E0F-4B7B-A658-108D15D1E409}" type="doc">
      <dgm:prSet loTypeId="urn:microsoft.com/office/officeart/2005/8/layout/hierarchy1" loCatId="hierarchy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41E9276-02C9-459B-99D0-F3AE9ADFAD66}">
      <dgm:prSet phldrT="[Text]"/>
      <dgm:spPr/>
      <dgm:t>
        <a:bodyPr/>
        <a:lstStyle/>
        <a:p>
          <a:r>
            <a:rPr lang="en-US" dirty="0"/>
            <a:t>AI Types </a:t>
          </a:r>
        </a:p>
      </dgm:t>
    </dgm:pt>
    <dgm:pt modelId="{6110ADC6-CDA9-40E5-8493-1C7DE19C3E64}" type="parTrans" cxnId="{BD870876-721A-4699-BBFD-E6CCC0965A97}">
      <dgm:prSet/>
      <dgm:spPr/>
      <dgm:t>
        <a:bodyPr/>
        <a:lstStyle/>
        <a:p>
          <a:endParaRPr lang="en-US"/>
        </a:p>
      </dgm:t>
    </dgm:pt>
    <dgm:pt modelId="{5EEA2591-1130-4A28-BD23-E53FC19896D2}" type="sibTrans" cxnId="{BD870876-721A-4699-BBFD-E6CCC0965A97}">
      <dgm:prSet/>
      <dgm:spPr/>
      <dgm:t>
        <a:bodyPr/>
        <a:lstStyle/>
        <a:p>
          <a:endParaRPr lang="en-US"/>
        </a:p>
      </dgm:t>
    </dgm:pt>
    <dgm:pt modelId="{657BBF3E-8C43-4350-ACBA-54AE7434A9AC}">
      <dgm:prSet phldrT="[Text]"/>
      <dgm:spPr/>
      <dgm:t>
        <a:bodyPr/>
        <a:lstStyle/>
        <a:p>
          <a:r>
            <a:rPr lang="en-US" dirty="0"/>
            <a:t>Ability </a:t>
          </a:r>
        </a:p>
      </dgm:t>
    </dgm:pt>
    <dgm:pt modelId="{8F20D04A-8F76-41A3-9E74-0E03BE9E30F9}" type="parTrans" cxnId="{9795478A-1998-4B0F-A864-CD40F34D4515}">
      <dgm:prSet/>
      <dgm:spPr/>
      <dgm:t>
        <a:bodyPr/>
        <a:lstStyle/>
        <a:p>
          <a:endParaRPr lang="en-US"/>
        </a:p>
      </dgm:t>
    </dgm:pt>
    <dgm:pt modelId="{B0DB4258-9488-4AC7-9B28-7FDF07475730}" type="sibTrans" cxnId="{9795478A-1998-4B0F-A864-CD40F34D4515}">
      <dgm:prSet/>
      <dgm:spPr/>
      <dgm:t>
        <a:bodyPr/>
        <a:lstStyle/>
        <a:p>
          <a:endParaRPr lang="en-US"/>
        </a:p>
      </dgm:t>
    </dgm:pt>
    <dgm:pt modelId="{29AE9FA0-508D-4778-AE2F-757A70267CB7}">
      <dgm:prSet phldrT="[Text]"/>
      <dgm:spPr/>
      <dgm:t>
        <a:bodyPr/>
        <a:lstStyle/>
        <a:p>
          <a:r>
            <a:rPr lang="en-US" dirty="0"/>
            <a:t>Strong AI </a:t>
          </a:r>
        </a:p>
      </dgm:t>
    </dgm:pt>
    <dgm:pt modelId="{E5E221DB-1C40-40A2-8C95-8EE040700E1D}" type="parTrans" cxnId="{52DD05E3-0E34-43D6-AE9D-DBB4D5AD4281}">
      <dgm:prSet/>
      <dgm:spPr/>
      <dgm:t>
        <a:bodyPr/>
        <a:lstStyle/>
        <a:p>
          <a:endParaRPr lang="en-US"/>
        </a:p>
      </dgm:t>
    </dgm:pt>
    <dgm:pt modelId="{684DC8D5-06C9-4E19-94C2-27629CDB1251}" type="sibTrans" cxnId="{52DD05E3-0E34-43D6-AE9D-DBB4D5AD4281}">
      <dgm:prSet/>
      <dgm:spPr/>
      <dgm:t>
        <a:bodyPr/>
        <a:lstStyle/>
        <a:p>
          <a:endParaRPr lang="en-US"/>
        </a:p>
      </dgm:t>
    </dgm:pt>
    <dgm:pt modelId="{CB7FD1BA-46DC-45FA-9EB1-911DE78381D5}">
      <dgm:prSet phldrT="[Text]"/>
      <dgm:spPr/>
      <dgm:t>
        <a:bodyPr/>
        <a:lstStyle/>
        <a:p>
          <a:r>
            <a:rPr lang="en-US" dirty="0"/>
            <a:t>Weak AI</a:t>
          </a:r>
        </a:p>
      </dgm:t>
    </dgm:pt>
    <dgm:pt modelId="{3AF8660B-9A72-4A44-AC70-7CAA0CDB2BD5}" type="parTrans" cxnId="{93743F4C-166F-4B1A-898B-DA64CED3C2C3}">
      <dgm:prSet/>
      <dgm:spPr/>
      <dgm:t>
        <a:bodyPr/>
        <a:lstStyle/>
        <a:p>
          <a:endParaRPr lang="en-US"/>
        </a:p>
      </dgm:t>
    </dgm:pt>
    <dgm:pt modelId="{D592D4B9-79F0-485C-9B8E-D890E1121791}" type="sibTrans" cxnId="{93743F4C-166F-4B1A-898B-DA64CED3C2C3}">
      <dgm:prSet/>
      <dgm:spPr/>
      <dgm:t>
        <a:bodyPr/>
        <a:lstStyle/>
        <a:p>
          <a:endParaRPr lang="en-US"/>
        </a:p>
      </dgm:t>
    </dgm:pt>
    <dgm:pt modelId="{12854063-14ED-4D7D-BCF3-EAB9167415AB}">
      <dgm:prSet phldrT="[Text]"/>
      <dgm:spPr/>
      <dgm:t>
        <a:bodyPr/>
        <a:lstStyle/>
        <a:p>
          <a:r>
            <a:rPr lang="en-US" dirty="0"/>
            <a:t>Functionality</a:t>
          </a:r>
        </a:p>
      </dgm:t>
    </dgm:pt>
    <dgm:pt modelId="{5BD1B893-AC91-41FC-B3D6-295F1A07E6E3}" type="parTrans" cxnId="{8988DBF6-BDEE-4815-AFBC-16039A285185}">
      <dgm:prSet/>
      <dgm:spPr/>
      <dgm:t>
        <a:bodyPr/>
        <a:lstStyle/>
        <a:p>
          <a:endParaRPr lang="en-US"/>
        </a:p>
      </dgm:t>
    </dgm:pt>
    <dgm:pt modelId="{62235799-C01A-4CE5-9D04-64CFD9D34B07}" type="sibTrans" cxnId="{8988DBF6-BDEE-4815-AFBC-16039A285185}">
      <dgm:prSet/>
      <dgm:spPr/>
      <dgm:t>
        <a:bodyPr/>
        <a:lstStyle/>
        <a:p>
          <a:endParaRPr lang="en-US"/>
        </a:p>
      </dgm:t>
    </dgm:pt>
    <dgm:pt modelId="{E802B288-0A80-4535-B7C3-74E42A81ABDD}">
      <dgm:prSet phldrT="[Text]"/>
      <dgm:spPr/>
      <dgm:t>
        <a:bodyPr/>
        <a:lstStyle/>
        <a:p>
          <a:r>
            <a:rPr lang="en-US" dirty="0"/>
            <a:t>Purely reactive</a:t>
          </a:r>
        </a:p>
      </dgm:t>
    </dgm:pt>
    <dgm:pt modelId="{1F79E944-812B-4F74-83BB-111CB582FC39}" type="parTrans" cxnId="{1FCD33CE-2499-49B9-9108-C114EEF53DA4}">
      <dgm:prSet/>
      <dgm:spPr/>
      <dgm:t>
        <a:bodyPr/>
        <a:lstStyle/>
        <a:p>
          <a:endParaRPr lang="en-US"/>
        </a:p>
      </dgm:t>
    </dgm:pt>
    <dgm:pt modelId="{D616AEEE-A298-41DB-BF35-3578E3F0E53F}" type="sibTrans" cxnId="{1FCD33CE-2499-49B9-9108-C114EEF53DA4}">
      <dgm:prSet/>
      <dgm:spPr/>
      <dgm:t>
        <a:bodyPr/>
        <a:lstStyle/>
        <a:p>
          <a:endParaRPr lang="en-US"/>
        </a:p>
      </dgm:t>
    </dgm:pt>
    <dgm:pt modelId="{F2909953-2F6F-4509-82A0-7E746A5ED6D6}">
      <dgm:prSet/>
      <dgm:spPr/>
      <dgm:t>
        <a:bodyPr/>
        <a:lstStyle/>
        <a:p>
          <a:r>
            <a:rPr lang="en-US" dirty="0"/>
            <a:t>Theory of mind</a:t>
          </a:r>
        </a:p>
      </dgm:t>
    </dgm:pt>
    <dgm:pt modelId="{59CE0AE9-CAC2-46AA-8BAC-3C334A718EF7}" type="parTrans" cxnId="{C3FB67C7-9E48-4F59-8778-A4689A67EF46}">
      <dgm:prSet/>
      <dgm:spPr/>
      <dgm:t>
        <a:bodyPr/>
        <a:lstStyle/>
        <a:p>
          <a:endParaRPr lang="en-US"/>
        </a:p>
      </dgm:t>
    </dgm:pt>
    <dgm:pt modelId="{686847BC-C0AE-4256-9D4C-2EFAFDCF9BC2}" type="sibTrans" cxnId="{C3FB67C7-9E48-4F59-8778-A4689A67EF46}">
      <dgm:prSet/>
      <dgm:spPr/>
      <dgm:t>
        <a:bodyPr/>
        <a:lstStyle/>
        <a:p>
          <a:endParaRPr lang="en-US"/>
        </a:p>
      </dgm:t>
    </dgm:pt>
    <dgm:pt modelId="{8C34D597-0920-429F-8270-7B37F482F65C}">
      <dgm:prSet/>
      <dgm:spPr/>
      <dgm:t>
        <a:bodyPr/>
        <a:lstStyle/>
        <a:p>
          <a:r>
            <a:rPr lang="en-US" dirty="0"/>
            <a:t>Limited memory </a:t>
          </a:r>
        </a:p>
      </dgm:t>
    </dgm:pt>
    <dgm:pt modelId="{1B9BE153-6F54-4BFD-8932-60D365C90D34}" type="parTrans" cxnId="{23CE4620-57B0-4D03-A4EC-6B7EA8520DC3}">
      <dgm:prSet/>
      <dgm:spPr/>
      <dgm:t>
        <a:bodyPr/>
        <a:lstStyle/>
        <a:p>
          <a:endParaRPr lang="en-US"/>
        </a:p>
      </dgm:t>
    </dgm:pt>
    <dgm:pt modelId="{C6C40AAA-A906-4672-883B-0FD067201FB3}" type="sibTrans" cxnId="{23CE4620-57B0-4D03-A4EC-6B7EA8520DC3}">
      <dgm:prSet/>
      <dgm:spPr/>
      <dgm:t>
        <a:bodyPr/>
        <a:lstStyle/>
        <a:p>
          <a:endParaRPr lang="en-US"/>
        </a:p>
      </dgm:t>
    </dgm:pt>
    <dgm:pt modelId="{57A5AFC8-6528-4224-88F1-591BE1AC6D1F}">
      <dgm:prSet/>
      <dgm:spPr/>
      <dgm:t>
        <a:bodyPr/>
        <a:lstStyle/>
        <a:p>
          <a:r>
            <a:rPr lang="en-US" dirty="0"/>
            <a:t>Self aware</a:t>
          </a:r>
        </a:p>
      </dgm:t>
    </dgm:pt>
    <dgm:pt modelId="{C75BDE25-27B7-49FE-B417-8667FA43918B}" type="parTrans" cxnId="{44E0FD44-E52D-4BF9-803D-55415D1EFD44}">
      <dgm:prSet/>
      <dgm:spPr/>
      <dgm:t>
        <a:bodyPr/>
        <a:lstStyle/>
        <a:p>
          <a:endParaRPr lang="en-US"/>
        </a:p>
      </dgm:t>
    </dgm:pt>
    <dgm:pt modelId="{A1FB062D-6BBE-42B7-B512-8BEE0C0EB542}" type="sibTrans" cxnId="{44E0FD44-E52D-4BF9-803D-55415D1EFD44}">
      <dgm:prSet/>
      <dgm:spPr/>
      <dgm:t>
        <a:bodyPr/>
        <a:lstStyle/>
        <a:p>
          <a:endParaRPr lang="en-US"/>
        </a:p>
      </dgm:t>
    </dgm:pt>
    <dgm:pt modelId="{83806922-6FE6-45ED-9F30-A0B8BAD33E33}" type="pres">
      <dgm:prSet presAssocID="{12B81A72-2E0F-4B7B-A658-108D15D1E40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C733C57-BA47-4A06-9292-314410F01A25}" type="pres">
      <dgm:prSet presAssocID="{841E9276-02C9-459B-99D0-F3AE9ADFAD66}" presName="hierRoot1" presStyleCnt="0"/>
      <dgm:spPr/>
    </dgm:pt>
    <dgm:pt modelId="{4D2A4374-C730-495D-9805-366C7D5349E9}" type="pres">
      <dgm:prSet presAssocID="{841E9276-02C9-459B-99D0-F3AE9ADFAD66}" presName="composite" presStyleCnt="0"/>
      <dgm:spPr/>
    </dgm:pt>
    <dgm:pt modelId="{3FC70C19-7EA6-4BEF-859D-49C8A9BD974B}" type="pres">
      <dgm:prSet presAssocID="{841E9276-02C9-459B-99D0-F3AE9ADFAD66}" presName="background" presStyleLbl="node0" presStyleIdx="0" presStyleCnt="1"/>
      <dgm:spPr/>
    </dgm:pt>
    <dgm:pt modelId="{77773F54-F3A2-4090-BB8C-0575FB9C7766}" type="pres">
      <dgm:prSet presAssocID="{841E9276-02C9-459B-99D0-F3AE9ADFAD66}" presName="text" presStyleLbl="fgAcc0" presStyleIdx="0" presStyleCnt="1">
        <dgm:presLayoutVars>
          <dgm:chPref val="3"/>
        </dgm:presLayoutVars>
      </dgm:prSet>
      <dgm:spPr/>
    </dgm:pt>
    <dgm:pt modelId="{DA797C6B-7AA0-422B-9E03-AD9D3004B740}" type="pres">
      <dgm:prSet presAssocID="{841E9276-02C9-459B-99D0-F3AE9ADFAD66}" presName="hierChild2" presStyleCnt="0"/>
      <dgm:spPr/>
    </dgm:pt>
    <dgm:pt modelId="{A884C209-F33B-430A-BB6A-59FAF3233591}" type="pres">
      <dgm:prSet presAssocID="{8F20D04A-8F76-41A3-9E74-0E03BE9E30F9}" presName="Name10" presStyleLbl="parChTrans1D2" presStyleIdx="0" presStyleCnt="2"/>
      <dgm:spPr/>
    </dgm:pt>
    <dgm:pt modelId="{7598A51C-4FFE-4A47-B652-F44282F71A7F}" type="pres">
      <dgm:prSet presAssocID="{657BBF3E-8C43-4350-ACBA-54AE7434A9AC}" presName="hierRoot2" presStyleCnt="0"/>
      <dgm:spPr/>
    </dgm:pt>
    <dgm:pt modelId="{B0F064F7-4B60-4CCD-A4C6-2401C1E06B60}" type="pres">
      <dgm:prSet presAssocID="{657BBF3E-8C43-4350-ACBA-54AE7434A9AC}" presName="composite2" presStyleCnt="0"/>
      <dgm:spPr/>
    </dgm:pt>
    <dgm:pt modelId="{8476371F-9FC6-4FE5-BE4A-E4CD6BC1603A}" type="pres">
      <dgm:prSet presAssocID="{657BBF3E-8C43-4350-ACBA-54AE7434A9AC}" presName="background2" presStyleLbl="node2" presStyleIdx="0" presStyleCnt="2"/>
      <dgm:spPr/>
    </dgm:pt>
    <dgm:pt modelId="{D00B662F-BE14-4F65-8227-098AE1079201}" type="pres">
      <dgm:prSet presAssocID="{657BBF3E-8C43-4350-ACBA-54AE7434A9AC}" presName="text2" presStyleLbl="fgAcc2" presStyleIdx="0" presStyleCnt="2">
        <dgm:presLayoutVars>
          <dgm:chPref val="3"/>
        </dgm:presLayoutVars>
      </dgm:prSet>
      <dgm:spPr/>
    </dgm:pt>
    <dgm:pt modelId="{AD6B6AEA-2247-4E03-A34A-6FED013D2F7E}" type="pres">
      <dgm:prSet presAssocID="{657BBF3E-8C43-4350-ACBA-54AE7434A9AC}" presName="hierChild3" presStyleCnt="0"/>
      <dgm:spPr/>
    </dgm:pt>
    <dgm:pt modelId="{CADADC62-7E68-41D7-9782-061ACD887AE9}" type="pres">
      <dgm:prSet presAssocID="{E5E221DB-1C40-40A2-8C95-8EE040700E1D}" presName="Name17" presStyleLbl="parChTrans1D3" presStyleIdx="0" presStyleCnt="6"/>
      <dgm:spPr/>
    </dgm:pt>
    <dgm:pt modelId="{A8BF85F1-6B3F-4E93-AB6B-55A020EA6C9B}" type="pres">
      <dgm:prSet presAssocID="{29AE9FA0-508D-4778-AE2F-757A70267CB7}" presName="hierRoot3" presStyleCnt="0"/>
      <dgm:spPr/>
    </dgm:pt>
    <dgm:pt modelId="{EE79D859-4D4E-45B1-A330-CE3681A156B8}" type="pres">
      <dgm:prSet presAssocID="{29AE9FA0-508D-4778-AE2F-757A70267CB7}" presName="composite3" presStyleCnt="0"/>
      <dgm:spPr/>
    </dgm:pt>
    <dgm:pt modelId="{5D0D0D92-C638-4CA7-948C-C1FC4D1C906A}" type="pres">
      <dgm:prSet presAssocID="{29AE9FA0-508D-4778-AE2F-757A70267CB7}" presName="background3" presStyleLbl="node3" presStyleIdx="0" presStyleCnt="6"/>
      <dgm:spPr/>
    </dgm:pt>
    <dgm:pt modelId="{39B96061-81AE-4EBE-A000-413286849B1B}" type="pres">
      <dgm:prSet presAssocID="{29AE9FA0-508D-4778-AE2F-757A70267CB7}" presName="text3" presStyleLbl="fgAcc3" presStyleIdx="0" presStyleCnt="6">
        <dgm:presLayoutVars>
          <dgm:chPref val="3"/>
        </dgm:presLayoutVars>
      </dgm:prSet>
      <dgm:spPr/>
    </dgm:pt>
    <dgm:pt modelId="{50B44120-58D3-42AA-95BD-F19D0D87F18C}" type="pres">
      <dgm:prSet presAssocID="{29AE9FA0-508D-4778-AE2F-757A70267CB7}" presName="hierChild4" presStyleCnt="0"/>
      <dgm:spPr/>
    </dgm:pt>
    <dgm:pt modelId="{9FC94F79-A54F-4F0F-9082-DA0C3C7AB513}" type="pres">
      <dgm:prSet presAssocID="{3AF8660B-9A72-4A44-AC70-7CAA0CDB2BD5}" presName="Name17" presStyleLbl="parChTrans1D3" presStyleIdx="1" presStyleCnt="6"/>
      <dgm:spPr/>
    </dgm:pt>
    <dgm:pt modelId="{A1995650-B9AF-429A-991A-02D73A8FA6BA}" type="pres">
      <dgm:prSet presAssocID="{CB7FD1BA-46DC-45FA-9EB1-911DE78381D5}" presName="hierRoot3" presStyleCnt="0"/>
      <dgm:spPr/>
    </dgm:pt>
    <dgm:pt modelId="{20C48E53-1478-4A7C-BE6D-02F1973FE04A}" type="pres">
      <dgm:prSet presAssocID="{CB7FD1BA-46DC-45FA-9EB1-911DE78381D5}" presName="composite3" presStyleCnt="0"/>
      <dgm:spPr/>
    </dgm:pt>
    <dgm:pt modelId="{2475414A-CEA7-4AA4-A6D6-997D8F8441A8}" type="pres">
      <dgm:prSet presAssocID="{CB7FD1BA-46DC-45FA-9EB1-911DE78381D5}" presName="background3" presStyleLbl="node3" presStyleIdx="1" presStyleCnt="6"/>
      <dgm:spPr/>
    </dgm:pt>
    <dgm:pt modelId="{7A60C4D9-BF8D-423A-8BA1-873DC6D9C3BF}" type="pres">
      <dgm:prSet presAssocID="{CB7FD1BA-46DC-45FA-9EB1-911DE78381D5}" presName="text3" presStyleLbl="fgAcc3" presStyleIdx="1" presStyleCnt="6">
        <dgm:presLayoutVars>
          <dgm:chPref val="3"/>
        </dgm:presLayoutVars>
      </dgm:prSet>
      <dgm:spPr/>
    </dgm:pt>
    <dgm:pt modelId="{70467210-A76A-4D36-AC27-39425AC8CFE2}" type="pres">
      <dgm:prSet presAssocID="{CB7FD1BA-46DC-45FA-9EB1-911DE78381D5}" presName="hierChild4" presStyleCnt="0"/>
      <dgm:spPr/>
    </dgm:pt>
    <dgm:pt modelId="{C6FF6297-64C2-4D82-95FC-2DC680E08BAD}" type="pres">
      <dgm:prSet presAssocID="{5BD1B893-AC91-41FC-B3D6-295F1A07E6E3}" presName="Name10" presStyleLbl="parChTrans1D2" presStyleIdx="1" presStyleCnt="2"/>
      <dgm:spPr/>
    </dgm:pt>
    <dgm:pt modelId="{99C984A5-25E3-4845-BA94-8A558261C04D}" type="pres">
      <dgm:prSet presAssocID="{12854063-14ED-4D7D-BCF3-EAB9167415AB}" presName="hierRoot2" presStyleCnt="0"/>
      <dgm:spPr/>
    </dgm:pt>
    <dgm:pt modelId="{BF556AD0-2503-4F3D-B2DE-E21AE9F38BEC}" type="pres">
      <dgm:prSet presAssocID="{12854063-14ED-4D7D-BCF3-EAB9167415AB}" presName="composite2" presStyleCnt="0"/>
      <dgm:spPr/>
    </dgm:pt>
    <dgm:pt modelId="{273FBE12-5908-4330-804E-D918AF38B7B3}" type="pres">
      <dgm:prSet presAssocID="{12854063-14ED-4D7D-BCF3-EAB9167415AB}" presName="background2" presStyleLbl="node2" presStyleIdx="1" presStyleCnt="2"/>
      <dgm:spPr/>
    </dgm:pt>
    <dgm:pt modelId="{1BCF8F0D-BFB1-4B70-9D8D-8570C35912A7}" type="pres">
      <dgm:prSet presAssocID="{12854063-14ED-4D7D-BCF3-EAB9167415AB}" presName="text2" presStyleLbl="fgAcc2" presStyleIdx="1" presStyleCnt="2">
        <dgm:presLayoutVars>
          <dgm:chPref val="3"/>
        </dgm:presLayoutVars>
      </dgm:prSet>
      <dgm:spPr/>
    </dgm:pt>
    <dgm:pt modelId="{77AB74A2-1F89-48CE-9B5E-0912920244BE}" type="pres">
      <dgm:prSet presAssocID="{12854063-14ED-4D7D-BCF3-EAB9167415AB}" presName="hierChild3" presStyleCnt="0"/>
      <dgm:spPr/>
    </dgm:pt>
    <dgm:pt modelId="{DD386CE5-4E77-435A-8565-8091AE6F8F4A}" type="pres">
      <dgm:prSet presAssocID="{1F79E944-812B-4F74-83BB-111CB582FC39}" presName="Name17" presStyleLbl="parChTrans1D3" presStyleIdx="2" presStyleCnt="6"/>
      <dgm:spPr/>
    </dgm:pt>
    <dgm:pt modelId="{94B75F67-578C-40E1-86AF-75E2A670F66E}" type="pres">
      <dgm:prSet presAssocID="{E802B288-0A80-4535-B7C3-74E42A81ABDD}" presName="hierRoot3" presStyleCnt="0"/>
      <dgm:spPr/>
    </dgm:pt>
    <dgm:pt modelId="{2524FA1E-6281-4E79-966B-90ABD137E43F}" type="pres">
      <dgm:prSet presAssocID="{E802B288-0A80-4535-B7C3-74E42A81ABDD}" presName="composite3" presStyleCnt="0"/>
      <dgm:spPr/>
    </dgm:pt>
    <dgm:pt modelId="{47BF5188-203B-4040-9B63-0F7EEB05B3DB}" type="pres">
      <dgm:prSet presAssocID="{E802B288-0A80-4535-B7C3-74E42A81ABDD}" presName="background3" presStyleLbl="node3" presStyleIdx="2" presStyleCnt="6"/>
      <dgm:spPr/>
    </dgm:pt>
    <dgm:pt modelId="{94705F71-F145-44D1-BCB0-D0B27E895D88}" type="pres">
      <dgm:prSet presAssocID="{E802B288-0A80-4535-B7C3-74E42A81ABDD}" presName="text3" presStyleLbl="fgAcc3" presStyleIdx="2" presStyleCnt="6">
        <dgm:presLayoutVars>
          <dgm:chPref val="3"/>
        </dgm:presLayoutVars>
      </dgm:prSet>
      <dgm:spPr/>
    </dgm:pt>
    <dgm:pt modelId="{634EBF15-FC73-454E-8635-026701B4E9B5}" type="pres">
      <dgm:prSet presAssocID="{E802B288-0A80-4535-B7C3-74E42A81ABDD}" presName="hierChild4" presStyleCnt="0"/>
      <dgm:spPr/>
    </dgm:pt>
    <dgm:pt modelId="{4A82F40C-40C2-4094-86F2-3E5C952AA62F}" type="pres">
      <dgm:prSet presAssocID="{59CE0AE9-CAC2-46AA-8BAC-3C334A718EF7}" presName="Name17" presStyleLbl="parChTrans1D3" presStyleIdx="3" presStyleCnt="6"/>
      <dgm:spPr/>
    </dgm:pt>
    <dgm:pt modelId="{081B5604-3F9E-4D5D-882F-B9756AFA88EF}" type="pres">
      <dgm:prSet presAssocID="{F2909953-2F6F-4509-82A0-7E746A5ED6D6}" presName="hierRoot3" presStyleCnt="0"/>
      <dgm:spPr/>
    </dgm:pt>
    <dgm:pt modelId="{AA607A2A-A3DB-48FF-88BB-AAA1DE42F69B}" type="pres">
      <dgm:prSet presAssocID="{F2909953-2F6F-4509-82A0-7E746A5ED6D6}" presName="composite3" presStyleCnt="0"/>
      <dgm:spPr/>
    </dgm:pt>
    <dgm:pt modelId="{AEDDB0E0-7F7D-4638-9504-D7BEB6FC552A}" type="pres">
      <dgm:prSet presAssocID="{F2909953-2F6F-4509-82A0-7E746A5ED6D6}" presName="background3" presStyleLbl="node3" presStyleIdx="3" presStyleCnt="6"/>
      <dgm:spPr/>
    </dgm:pt>
    <dgm:pt modelId="{5D7F4E4E-EBFE-4839-BF11-858864AD8862}" type="pres">
      <dgm:prSet presAssocID="{F2909953-2F6F-4509-82A0-7E746A5ED6D6}" presName="text3" presStyleLbl="fgAcc3" presStyleIdx="3" presStyleCnt="6">
        <dgm:presLayoutVars>
          <dgm:chPref val="3"/>
        </dgm:presLayoutVars>
      </dgm:prSet>
      <dgm:spPr/>
    </dgm:pt>
    <dgm:pt modelId="{0B09AD5B-5C6A-4C3E-A743-03DBD044AAB5}" type="pres">
      <dgm:prSet presAssocID="{F2909953-2F6F-4509-82A0-7E746A5ED6D6}" presName="hierChild4" presStyleCnt="0"/>
      <dgm:spPr/>
    </dgm:pt>
    <dgm:pt modelId="{D4F99C5C-5131-4A5E-B130-93430E6D255E}" type="pres">
      <dgm:prSet presAssocID="{1B9BE153-6F54-4BFD-8932-60D365C90D34}" presName="Name17" presStyleLbl="parChTrans1D3" presStyleIdx="4" presStyleCnt="6"/>
      <dgm:spPr/>
    </dgm:pt>
    <dgm:pt modelId="{9260BFC7-B3AA-4D86-BC8C-364075786A33}" type="pres">
      <dgm:prSet presAssocID="{8C34D597-0920-429F-8270-7B37F482F65C}" presName="hierRoot3" presStyleCnt="0"/>
      <dgm:spPr/>
    </dgm:pt>
    <dgm:pt modelId="{B6A79BE7-D680-475D-9FD7-33A96659D540}" type="pres">
      <dgm:prSet presAssocID="{8C34D597-0920-429F-8270-7B37F482F65C}" presName="composite3" presStyleCnt="0"/>
      <dgm:spPr/>
    </dgm:pt>
    <dgm:pt modelId="{989049D4-BA26-42E7-A8C4-BE72405A667D}" type="pres">
      <dgm:prSet presAssocID="{8C34D597-0920-429F-8270-7B37F482F65C}" presName="background3" presStyleLbl="node3" presStyleIdx="4" presStyleCnt="6"/>
      <dgm:spPr/>
    </dgm:pt>
    <dgm:pt modelId="{DDE63362-402B-4EA7-8AFD-14067289B35F}" type="pres">
      <dgm:prSet presAssocID="{8C34D597-0920-429F-8270-7B37F482F65C}" presName="text3" presStyleLbl="fgAcc3" presStyleIdx="4" presStyleCnt="6">
        <dgm:presLayoutVars>
          <dgm:chPref val="3"/>
        </dgm:presLayoutVars>
      </dgm:prSet>
      <dgm:spPr/>
    </dgm:pt>
    <dgm:pt modelId="{F07BA504-BDA5-4B19-927B-CD42DD95E737}" type="pres">
      <dgm:prSet presAssocID="{8C34D597-0920-429F-8270-7B37F482F65C}" presName="hierChild4" presStyleCnt="0"/>
      <dgm:spPr/>
    </dgm:pt>
    <dgm:pt modelId="{E55B56A8-7996-48C1-9A83-E537D2987BD7}" type="pres">
      <dgm:prSet presAssocID="{C75BDE25-27B7-49FE-B417-8667FA43918B}" presName="Name17" presStyleLbl="parChTrans1D3" presStyleIdx="5" presStyleCnt="6"/>
      <dgm:spPr/>
    </dgm:pt>
    <dgm:pt modelId="{F0BDECE6-74EC-4649-B4EA-C4EB3CCD8983}" type="pres">
      <dgm:prSet presAssocID="{57A5AFC8-6528-4224-88F1-591BE1AC6D1F}" presName="hierRoot3" presStyleCnt="0"/>
      <dgm:spPr/>
    </dgm:pt>
    <dgm:pt modelId="{AFD36B76-DBFD-4703-835A-77FD43252D02}" type="pres">
      <dgm:prSet presAssocID="{57A5AFC8-6528-4224-88F1-591BE1AC6D1F}" presName="composite3" presStyleCnt="0"/>
      <dgm:spPr/>
    </dgm:pt>
    <dgm:pt modelId="{2BB51EFD-2685-4AB7-8CB2-06925F8A9EA7}" type="pres">
      <dgm:prSet presAssocID="{57A5AFC8-6528-4224-88F1-591BE1AC6D1F}" presName="background3" presStyleLbl="node3" presStyleIdx="5" presStyleCnt="6"/>
      <dgm:spPr/>
    </dgm:pt>
    <dgm:pt modelId="{335DE432-3366-43C3-8905-A59CB274F018}" type="pres">
      <dgm:prSet presAssocID="{57A5AFC8-6528-4224-88F1-591BE1AC6D1F}" presName="text3" presStyleLbl="fgAcc3" presStyleIdx="5" presStyleCnt="6">
        <dgm:presLayoutVars>
          <dgm:chPref val="3"/>
        </dgm:presLayoutVars>
      </dgm:prSet>
      <dgm:spPr/>
    </dgm:pt>
    <dgm:pt modelId="{735652A4-4949-47E6-97BF-9375F6AF2EAB}" type="pres">
      <dgm:prSet presAssocID="{57A5AFC8-6528-4224-88F1-591BE1AC6D1F}" presName="hierChild4" presStyleCnt="0"/>
      <dgm:spPr/>
    </dgm:pt>
  </dgm:ptLst>
  <dgm:cxnLst>
    <dgm:cxn modelId="{06EDAB11-4D90-406B-9379-A1E393A82E46}" type="presOf" srcId="{59CE0AE9-CAC2-46AA-8BAC-3C334A718EF7}" destId="{4A82F40C-40C2-4094-86F2-3E5C952AA62F}" srcOrd="0" destOrd="0" presId="urn:microsoft.com/office/officeart/2005/8/layout/hierarchy1"/>
    <dgm:cxn modelId="{BECD4715-4C0F-4FD8-95A6-DFB8E4FF12E5}" type="presOf" srcId="{29AE9FA0-508D-4778-AE2F-757A70267CB7}" destId="{39B96061-81AE-4EBE-A000-413286849B1B}" srcOrd="0" destOrd="0" presId="urn:microsoft.com/office/officeart/2005/8/layout/hierarchy1"/>
    <dgm:cxn modelId="{CE32B11D-013E-4884-9458-F3045EA3F725}" type="presOf" srcId="{C75BDE25-27B7-49FE-B417-8667FA43918B}" destId="{E55B56A8-7996-48C1-9A83-E537D2987BD7}" srcOrd="0" destOrd="0" presId="urn:microsoft.com/office/officeart/2005/8/layout/hierarchy1"/>
    <dgm:cxn modelId="{23CE4620-57B0-4D03-A4EC-6B7EA8520DC3}" srcId="{12854063-14ED-4D7D-BCF3-EAB9167415AB}" destId="{8C34D597-0920-429F-8270-7B37F482F65C}" srcOrd="2" destOrd="0" parTransId="{1B9BE153-6F54-4BFD-8932-60D365C90D34}" sibTransId="{C6C40AAA-A906-4672-883B-0FD067201FB3}"/>
    <dgm:cxn modelId="{436E2521-F165-405B-923A-2462564CEEA2}" type="presOf" srcId="{1F79E944-812B-4F74-83BB-111CB582FC39}" destId="{DD386CE5-4E77-435A-8565-8091AE6F8F4A}" srcOrd="0" destOrd="0" presId="urn:microsoft.com/office/officeart/2005/8/layout/hierarchy1"/>
    <dgm:cxn modelId="{30CF8737-1E74-462B-8F14-642C3CE2838B}" type="presOf" srcId="{841E9276-02C9-459B-99D0-F3AE9ADFAD66}" destId="{77773F54-F3A2-4090-BB8C-0575FB9C7766}" srcOrd="0" destOrd="0" presId="urn:microsoft.com/office/officeart/2005/8/layout/hierarchy1"/>
    <dgm:cxn modelId="{44E0FD44-E52D-4BF9-803D-55415D1EFD44}" srcId="{12854063-14ED-4D7D-BCF3-EAB9167415AB}" destId="{57A5AFC8-6528-4224-88F1-591BE1AC6D1F}" srcOrd="3" destOrd="0" parTransId="{C75BDE25-27B7-49FE-B417-8667FA43918B}" sibTransId="{A1FB062D-6BBE-42B7-B512-8BEE0C0EB542}"/>
    <dgm:cxn modelId="{93743F4C-166F-4B1A-898B-DA64CED3C2C3}" srcId="{657BBF3E-8C43-4350-ACBA-54AE7434A9AC}" destId="{CB7FD1BA-46DC-45FA-9EB1-911DE78381D5}" srcOrd="1" destOrd="0" parTransId="{3AF8660B-9A72-4A44-AC70-7CAA0CDB2BD5}" sibTransId="{D592D4B9-79F0-485C-9B8E-D890E1121791}"/>
    <dgm:cxn modelId="{715A5C4E-1B4B-4D52-B819-C70019CCB0BB}" type="presOf" srcId="{F2909953-2F6F-4509-82A0-7E746A5ED6D6}" destId="{5D7F4E4E-EBFE-4839-BF11-858864AD8862}" srcOrd="0" destOrd="0" presId="urn:microsoft.com/office/officeart/2005/8/layout/hierarchy1"/>
    <dgm:cxn modelId="{9005A473-5E1F-4DDD-994B-55167A0F98A2}" type="presOf" srcId="{3AF8660B-9A72-4A44-AC70-7CAA0CDB2BD5}" destId="{9FC94F79-A54F-4F0F-9082-DA0C3C7AB513}" srcOrd="0" destOrd="0" presId="urn:microsoft.com/office/officeart/2005/8/layout/hierarchy1"/>
    <dgm:cxn modelId="{BD870876-721A-4699-BBFD-E6CCC0965A97}" srcId="{12B81A72-2E0F-4B7B-A658-108D15D1E409}" destId="{841E9276-02C9-459B-99D0-F3AE9ADFAD66}" srcOrd="0" destOrd="0" parTransId="{6110ADC6-CDA9-40E5-8493-1C7DE19C3E64}" sibTransId="{5EEA2591-1130-4A28-BD23-E53FC19896D2}"/>
    <dgm:cxn modelId="{30072681-8BFC-45D1-87D9-906E7BA400CB}" type="presOf" srcId="{1B9BE153-6F54-4BFD-8932-60D365C90D34}" destId="{D4F99C5C-5131-4A5E-B130-93430E6D255E}" srcOrd="0" destOrd="0" presId="urn:microsoft.com/office/officeart/2005/8/layout/hierarchy1"/>
    <dgm:cxn modelId="{9795478A-1998-4B0F-A864-CD40F34D4515}" srcId="{841E9276-02C9-459B-99D0-F3AE9ADFAD66}" destId="{657BBF3E-8C43-4350-ACBA-54AE7434A9AC}" srcOrd="0" destOrd="0" parTransId="{8F20D04A-8F76-41A3-9E74-0E03BE9E30F9}" sibTransId="{B0DB4258-9488-4AC7-9B28-7FDF07475730}"/>
    <dgm:cxn modelId="{D040D28A-FE8B-4837-8D55-F5E3E40569F5}" type="presOf" srcId="{657BBF3E-8C43-4350-ACBA-54AE7434A9AC}" destId="{D00B662F-BE14-4F65-8227-098AE1079201}" srcOrd="0" destOrd="0" presId="urn:microsoft.com/office/officeart/2005/8/layout/hierarchy1"/>
    <dgm:cxn modelId="{662AA4A0-4CA6-4C36-AED6-19C8AFB84D9B}" type="presOf" srcId="{E5E221DB-1C40-40A2-8C95-8EE040700E1D}" destId="{CADADC62-7E68-41D7-9782-061ACD887AE9}" srcOrd="0" destOrd="0" presId="urn:microsoft.com/office/officeart/2005/8/layout/hierarchy1"/>
    <dgm:cxn modelId="{7BF2E5B9-1B25-4A00-A607-538C007546DF}" type="presOf" srcId="{5BD1B893-AC91-41FC-B3D6-295F1A07E6E3}" destId="{C6FF6297-64C2-4D82-95FC-2DC680E08BAD}" srcOrd="0" destOrd="0" presId="urn:microsoft.com/office/officeart/2005/8/layout/hierarchy1"/>
    <dgm:cxn modelId="{C3FB67C7-9E48-4F59-8778-A4689A67EF46}" srcId="{12854063-14ED-4D7D-BCF3-EAB9167415AB}" destId="{F2909953-2F6F-4509-82A0-7E746A5ED6D6}" srcOrd="1" destOrd="0" parTransId="{59CE0AE9-CAC2-46AA-8BAC-3C334A718EF7}" sibTransId="{686847BC-C0AE-4256-9D4C-2EFAFDCF9BC2}"/>
    <dgm:cxn modelId="{FA296FC7-F4DD-4196-B4A9-A2242C650750}" type="presOf" srcId="{57A5AFC8-6528-4224-88F1-591BE1AC6D1F}" destId="{335DE432-3366-43C3-8905-A59CB274F018}" srcOrd="0" destOrd="0" presId="urn:microsoft.com/office/officeart/2005/8/layout/hierarchy1"/>
    <dgm:cxn modelId="{FC4629CA-B3C1-480B-B804-A73806BEBBE1}" type="presOf" srcId="{8F20D04A-8F76-41A3-9E74-0E03BE9E30F9}" destId="{A884C209-F33B-430A-BB6A-59FAF3233591}" srcOrd="0" destOrd="0" presId="urn:microsoft.com/office/officeart/2005/8/layout/hierarchy1"/>
    <dgm:cxn modelId="{2F2F83CD-D599-4AF4-9A1F-575884F9403F}" type="presOf" srcId="{12854063-14ED-4D7D-BCF3-EAB9167415AB}" destId="{1BCF8F0D-BFB1-4B70-9D8D-8570C35912A7}" srcOrd="0" destOrd="0" presId="urn:microsoft.com/office/officeart/2005/8/layout/hierarchy1"/>
    <dgm:cxn modelId="{1FCD33CE-2499-49B9-9108-C114EEF53DA4}" srcId="{12854063-14ED-4D7D-BCF3-EAB9167415AB}" destId="{E802B288-0A80-4535-B7C3-74E42A81ABDD}" srcOrd="0" destOrd="0" parTransId="{1F79E944-812B-4F74-83BB-111CB582FC39}" sibTransId="{D616AEEE-A298-41DB-BF35-3578E3F0E53F}"/>
    <dgm:cxn modelId="{16C7CBD1-7D0F-4DD6-B061-456985F32FE3}" type="presOf" srcId="{E802B288-0A80-4535-B7C3-74E42A81ABDD}" destId="{94705F71-F145-44D1-BCB0-D0B27E895D88}" srcOrd="0" destOrd="0" presId="urn:microsoft.com/office/officeart/2005/8/layout/hierarchy1"/>
    <dgm:cxn modelId="{8250A6D3-8B6A-409C-A9E2-872C1F7C2FEE}" type="presOf" srcId="{8C34D597-0920-429F-8270-7B37F482F65C}" destId="{DDE63362-402B-4EA7-8AFD-14067289B35F}" srcOrd="0" destOrd="0" presId="urn:microsoft.com/office/officeart/2005/8/layout/hierarchy1"/>
    <dgm:cxn modelId="{52DD05E3-0E34-43D6-AE9D-DBB4D5AD4281}" srcId="{657BBF3E-8C43-4350-ACBA-54AE7434A9AC}" destId="{29AE9FA0-508D-4778-AE2F-757A70267CB7}" srcOrd="0" destOrd="0" parTransId="{E5E221DB-1C40-40A2-8C95-8EE040700E1D}" sibTransId="{684DC8D5-06C9-4E19-94C2-27629CDB1251}"/>
    <dgm:cxn modelId="{DCBFC6E5-9010-4EBB-9C23-1B08F1B6643E}" type="presOf" srcId="{12B81A72-2E0F-4B7B-A658-108D15D1E409}" destId="{83806922-6FE6-45ED-9F30-A0B8BAD33E33}" srcOrd="0" destOrd="0" presId="urn:microsoft.com/office/officeart/2005/8/layout/hierarchy1"/>
    <dgm:cxn modelId="{656437ED-B6F8-40E2-9224-A4AD38B48202}" type="presOf" srcId="{CB7FD1BA-46DC-45FA-9EB1-911DE78381D5}" destId="{7A60C4D9-BF8D-423A-8BA1-873DC6D9C3BF}" srcOrd="0" destOrd="0" presId="urn:microsoft.com/office/officeart/2005/8/layout/hierarchy1"/>
    <dgm:cxn modelId="{8988DBF6-BDEE-4815-AFBC-16039A285185}" srcId="{841E9276-02C9-459B-99D0-F3AE9ADFAD66}" destId="{12854063-14ED-4D7D-BCF3-EAB9167415AB}" srcOrd="1" destOrd="0" parTransId="{5BD1B893-AC91-41FC-B3D6-295F1A07E6E3}" sibTransId="{62235799-C01A-4CE5-9D04-64CFD9D34B07}"/>
    <dgm:cxn modelId="{938BB5EF-7008-48D4-A839-E4813D94F021}" type="presParOf" srcId="{83806922-6FE6-45ED-9F30-A0B8BAD33E33}" destId="{CC733C57-BA47-4A06-9292-314410F01A25}" srcOrd="0" destOrd="0" presId="urn:microsoft.com/office/officeart/2005/8/layout/hierarchy1"/>
    <dgm:cxn modelId="{5125A1EC-ED5B-47F8-96AC-74811409797A}" type="presParOf" srcId="{CC733C57-BA47-4A06-9292-314410F01A25}" destId="{4D2A4374-C730-495D-9805-366C7D5349E9}" srcOrd="0" destOrd="0" presId="urn:microsoft.com/office/officeart/2005/8/layout/hierarchy1"/>
    <dgm:cxn modelId="{54B16536-7F84-4EFD-BC10-D166917C9E77}" type="presParOf" srcId="{4D2A4374-C730-495D-9805-366C7D5349E9}" destId="{3FC70C19-7EA6-4BEF-859D-49C8A9BD974B}" srcOrd="0" destOrd="0" presId="urn:microsoft.com/office/officeart/2005/8/layout/hierarchy1"/>
    <dgm:cxn modelId="{8E833288-9A93-4815-B0D8-2CBA7165C7E0}" type="presParOf" srcId="{4D2A4374-C730-495D-9805-366C7D5349E9}" destId="{77773F54-F3A2-4090-BB8C-0575FB9C7766}" srcOrd="1" destOrd="0" presId="urn:microsoft.com/office/officeart/2005/8/layout/hierarchy1"/>
    <dgm:cxn modelId="{897860A8-914A-4854-B3F5-B9A6BCC16D8F}" type="presParOf" srcId="{CC733C57-BA47-4A06-9292-314410F01A25}" destId="{DA797C6B-7AA0-422B-9E03-AD9D3004B740}" srcOrd="1" destOrd="0" presId="urn:microsoft.com/office/officeart/2005/8/layout/hierarchy1"/>
    <dgm:cxn modelId="{7682B7DE-97DA-4D97-A00D-F124ECEC32B7}" type="presParOf" srcId="{DA797C6B-7AA0-422B-9E03-AD9D3004B740}" destId="{A884C209-F33B-430A-BB6A-59FAF3233591}" srcOrd="0" destOrd="0" presId="urn:microsoft.com/office/officeart/2005/8/layout/hierarchy1"/>
    <dgm:cxn modelId="{8F89DC7C-E600-478F-89F0-673E418B27C5}" type="presParOf" srcId="{DA797C6B-7AA0-422B-9E03-AD9D3004B740}" destId="{7598A51C-4FFE-4A47-B652-F44282F71A7F}" srcOrd="1" destOrd="0" presId="urn:microsoft.com/office/officeart/2005/8/layout/hierarchy1"/>
    <dgm:cxn modelId="{BF45F317-467E-4C07-A8BE-9D26F8187659}" type="presParOf" srcId="{7598A51C-4FFE-4A47-B652-F44282F71A7F}" destId="{B0F064F7-4B60-4CCD-A4C6-2401C1E06B60}" srcOrd="0" destOrd="0" presId="urn:microsoft.com/office/officeart/2005/8/layout/hierarchy1"/>
    <dgm:cxn modelId="{3AE22C40-9E77-440A-9F63-409A84817EC1}" type="presParOf" srcId="{B0F064F7-4B60-4CCD-A4C6-2401C1E06B60}" destId="{8476371F-9FC6-4FE5-BE4A-E4CD6BC1603A}" srcOrd="0" destOrd="0" presId="urn:microsoft.com/office/officeart/2005/8/layout/hierarchy1"/>
    <dgm:cxn modelId="{E4B2842F-6691-4D65-B443-BAA9F6A6044B}" type="presParOf" srcId="{B0F064F7-4B60-4CCD-A4C6-2401C1E06B60}" destId="{D00B662F-BE14-4F65-8227-098AE1079201}" srcOrd="1" destOrd="0" presId="urn:microsoft.com/office/officeart/2005/8/layout/hierarchy1"/>
    <dgm:cxn modelId="{60C5ADF1-E97D-47A7-8F45-8A0282136234}" type="presParOf" srcId="{7598A51C-4FFE-4A47-B652-F44282F71A7F}" destId="{AD6B6AEA-2247-4E03-A34A-6FED013D2F7E}" srcOrd="1" destOrd="0" presId="urn:microsoft.com/office/officeart/2005/8/layout/hierarchy1"/>
    <dgm:cxn modelId="{337EE4FC-F687-4905-B1B1-731BAFB666AF}" type="presParOf" srcId="{AD6B6AEA-2247-4E03-A34A-6FED013D2F7E}" destId="{CADADC62-7E68-41D7-9782-061ACD887AE9}" srcOrd="0" destOrd="0" presId="urn:microsoft.com/office/officeart/2005/8/layout/hierarchy1"/>
    <dgm:cxn modelId="{7EBA644E-5192-40A0-A38F-98C97226F8E5}" type="presParOf" srcId="{AD6B6AEA-2247-4E03-A34A-6FED013D2F7E}" destId="{A8BF85F1-6B3F-4E93-AB6B-55A020EA6C9B}" srcOrd="1" destOrd="0" presId="urn:microsoft.com/office/officeart/2005/8/layout/hierarchy1"/>
    <dgm:cxn modelId="{C45533F0-715E-4652-B386-1219A9A4C3C8}" type="presParOf" srcId="{A8BF85F1-6B3F-4E93-AB6B-55A020EA6C9B}" destId="{EE79D859-4D4E-45B1-A330-CE3681A156B8}" srcOrd="0" destOrd="0" presId="urn:microsoft.com/office/officeart/2005/8/layout/hierarchy1"/>
    <dgm:cxn modelId="{031C33A6-BA10-4A49-93C9-0BA8C239708B}" type="presParOf" srcId="{EE79D859-4D4E-45B1-A330-CE3681A156B8}" destId="{5D0D0D92-C638-4CA7-948C-C1FC4D1C906A}" srcOrd="0" destOrd="0" presId="urn:microsoft.com/office/officeart/2005/8/layout/hierarchy1"/>
    <dgm:cxn modelId="{91FFC640-719A-4629-B5DB-907099336341}" type="presParOf" srcId="{EE79D859-4D4E-45B1-A330-CE3681A156B8}" destId="{39B96061-81AE-4EBE-A000-413286849B1B}" srcOrd="1" destOrd="0" presId="urn:microsoft.com/office/officeart/2005/8/layout/hierarchy1"/>
    <dgm:cxn modelId="{BD1564E0-BEED-42D8-86C7-0267E22FA6A6}" type="presParOf" srcId="{A8BF85F1-6B3F-4E93-AB6B-55A020EA6C9B}" destId="{50B44120-58D3-42AA-95BD-F19D0D87F18C}" srcOrd="1" destOrd="0" presId="urn:microsoft.com/office/officeart/2005/8/layout/hierarchy1"/>
    <dgm:cxn modelId="{47880E52-5482-4092-A1A2-B21814801313}" type="presParOf" srcId="{AD6B6AEA-2247-4E03-A34A-6FED013D2F7E}" destId="{9FC94F79-A54F-4F0F-9082-DA0C3C7AB513}" srcOrd="2" destOrd="0" presId="urn:microsoft.com/office/officeart/2005/8/layout/hierarchy1"/>
    <dgm:cxn modelId="{8F0FE210-AAFC-49BE-8B9E-B7832A61C69A}" type="presParOf" srcId="{AD6B6AEA-2247-4E03-A34A-6FED013D2F7E}" destId="{A1995650-B9AF-429A-991A-02D73A8FA6BA}" srcOrd="3" destOrd="0" presId="urn:microsoft.com/office/officeart/2005/8/layout/hierarchy1"/>
    <dgm:cxn modelId="{3412BB67-CEFB-4097-9CDE-7BC4AEEBCCDC}" type="presParOf" srcId="{A1995650-B9AF-429A-991A-02D73A8FA6BA}" destId="{20C48E53-1478-4A7C-BE6D-02F1973FE04A}" srcOrd="0" destOrd="0" presId="urn:microsoft.com/office/officeart/2005/8/layout/hierarchy1"/>
    <dgm:cxn modelId="{BE8B58AD-5C41-4788-B779-9978C682B675}" type="presParOf" srcId="{20C48E53-1478-4A7C-BE6D-02F1973FE04A}" destId="{2475414A-CEA7-4AA4-A6D6-997D8F8441A8}" srcOrd="0" destOrd="0" presId="urn:microsoft.com/office/officeart/2005/8/layout/hierarchy1"/>
    <dgm:cxn modelId="{2B0ABCF7-7CF6-475F-8AA0-52CEDF431B8C}" type="presParOf" srcId="{20C48E53-1478-4A7C-BE6D-02F1973FE04A}" destId="{7A60C4D9-BF8D-423A-8BA1-873DC6D9C3BF}" srcOrd="1" destOrd="0" presId="urn:microsoft.com/office/officeart/2005/8/layout/hierarchy1"/>
    <dgm:cxn modelId="{E47D80D3-D852-47BF-87EA-0847F3550585}" type="presParOf" srcId="{A1995650-B9AF-429A-991A-02D73A8FA6BA}" destId="{70467210-A76A-4D36-AC27-39425AC8CFE2}" srcOrd="1" destOrd="0" presId="urn:microsoft.com/office/officeart/2005/8/layout/hierarchy1"/>
    <dgm:cxn modelId="{44EF5F77-7E41-4692-847C-BD17D1980F4C}" type="presParOf" srcId="{DA797C6B-7AA0-422B-9E03-AD9D3004B740}" destId="{C6FF6297-64C2-4D82-95FC-2DC680E08BAD}" srcOrd="2" destOrd="0" presId="urn:microsoft.com/office/officeart/2005/8/layout/hierarchy1"/>
    <dgm:cxn modelId="{890C5386-D8E8-47E0-9BA9-20E39A39C472}" type="presParOf" srcId="{DA797C6B-7AA0-422B-9E03-AD9D3004B740}" destId="{99C984A5-25E3-4845-BA94-8A558261C04D}" srcOrd="3" destOrd="0" presId="urn:microsoft.com/office/officeart/2005/8/layout/hierarchy1"/>
    <dgm:cxn modelId="{40F46764-46BB-4527-89FA-129FDBE41FA4}" type="presParOf" srcId="{99C984A5-25E3-4845-BA94-8A558261C04D}" destId="{BF556AD0-2503-4F3D-B2DE-E21AE9F38BEC}" srcOrd="0" destOrd="0" presId="urn:microsoft.com/office/officeart/2005/8/layout/hierarchy1"/>
    <dgm:cxn modelId="{DE360866-B0D4-422F-9E99-372B9642FBB8}" type="presParOf" srcId="{BF556AD0-2503-4F3D-B2DE-E21AE9F38BEC}" destId="{273FBE12-5908-4330-804E-D918AF38B7B3}" srcOrd="0" destOrd="0" presId="urn:microsoft.com/office/officeart/2005/8/layout/hierarchy1"/>
    <dgm:cxn modelId="{FDB1F207-9FEA-44B2-88DE-BCA41D044DB7}" type="presParOf" srcId="{BF556AD0-2503-4F3D-B2DE-E21AE9F38BEC}" destId="{1BCF8F0D-BFB1-4B70-9D8D-8570C35912A7}" srcOrd="1" destOrd="0" presId="urn:microsoft.com/office/officeart/2005/8/layout/hierarchy1"/>
    <dgm:cxn modelId="{249DE556-2BA1-45A6-9233-3B1EE4D1D4B9}" type="presParOf" srcId="{99C984A5-25E3-4845-BA94-8A558261C04D}" destId="{77AB74A2-1F89-48CE-9B5E-0912920244BE}" srcOrd="1" destOrd="0" presId="urn:microsoft.com/office/officeart/2005/8/layout/hierarchy1"/>
    <dgm:cxn modelId="{9EAFBFDB-6113-4252-91EB-E4494EA4C899}" type="presParOf" srcId="{77AB74A2-1F89-48CE-9B5E-0912920244BE}" destId="{DD386CE5-4E77-435A-8565-8091AE6F8F4A}" srcOrd="0" destOrd="0" presId="urn:microsoft.com/office/officeart/2005/8/layout/hierarchy1"/>
    <dgm:cxn modelId="{EDAE8210-FDC0-4BC0-88E9-C2795E111F19}" type="presParOf" srcId="{77AB74A2-1F89-48CE-9B5E-0912920244BE}" destId="{94B75F67-578C-40E1-86AF-75E2A670F66E}" srcOrd="1" destOrd="0" presId="urn:microsoft.com/office/officeart/2005/8/layout/hierarchy1"/>
    <dgm:cxn modelId="{995B44FC-108A-49C8-A9BE-DEDAC2EEF869}" type="presParOf" srcId="{94B75F67-578C-40E1-86AF-75E2A670F66E}" destId="{2524FA1E-6281-4E79-966B-90ABD137E43F}" srcOrd="0" destOrd="0" presId="urn:microsoft.com/office/officeart/2005/8/layout/hierarchy1"/>
    <dgm:cxn modelId="{7D61B778-1EF6-405D-8B69-71812A69C449}" type="presParOf" srcId="{2524FA1E-6281-4E79-966B-90ABD137E43F}" destId="{47BF5188-203B-4040-9B63-0F7EEB05B3DB}" srcOrd="0" destOrd="0" presId="urn:microsoft.com/office/officeart/2005/8/layout/hierarchy1"/>
    <dgm:cxn modelId="{B2CED617-4274-48E8-B300-7C7598E447D6}" type="presParOf" srcId="{2524FA1E-6281-4E79-966B-90ABD137E43F}" destId="{94705F71-F145-44D1-BCB0-D0B27E895D88}" srcOrd="1" destOrd="0" presId="urn:microsoft.com/office/officeart/2005/8/layout/hierarchy1"/>
    <dgm:cxn modelId="{08B6B85D-4C77-430E-9B90-B86BC87FEA70}" type="presParOf" srcId="{94B75F67-578C-40E1-86AF-75E2A670F66E}" destId="{634EBF15-FC73-454E-8635-026701B4E9B5}" srcOrd="1" destOrd="0" presId="urn:microsoft.com/office/officeart/2005/8/layout/hierarchy1"/>
    <dgm:cxn modelId="{D5EE2883-9607-4E7F-8914-C8993A3B00DF}" type="presParOf" srcId="{77AB74A2-1F89-48CE-9B5E-0912920244BE}" destId="{4A82F40C-40C2-4094-86F2-3E5C952AA62F}" srcOrd="2" destOrd="0" presId="urn:microsoft.com/office/officeart/2005/8/layout/hierarchy1"/>
    <dgm:cxn modelId="{32032569-75BB-48ED-8B6D-AEC682982D13}" type="presParOf" srcId="{77AB74A2-1F89-48CE-9B5E-0912920244BE}" destId="{081B5604-3F9E-4D5D-882F-B9756AFA88EF}" srcOrd="3" destOrd="0" presId="urn:microsoft.com/office/officeart/2005/8/layout/hierarchy1"/>
    <dgm:cxn modelId="{F7DE7792-00D0-470E-B072-02D77CBD4DBA}" type="presParOf" srcId="{081B5604-3F9E-4D5D-882F-B9756AFA88EF}" destId="{AA607A2A-A3DB-48FF-88BB-AAA1DE42F69B}" srcOrd="0" destOrd="0" presId="urn:microsoft.com/office/officeart/2005/8/layout/hierarchy1"/>
    <dgm:cxn modelId="{A09A3D18-0936-46C1-84BF-83B600AEF2BD}" type="presParOf" srcId="{AA607A2A-A3DB-48FF-88BB-AAA1DE42F69B}" destId="{AEDDB0E0-7F7D-4638-9504-D7BEB6FC552A}" srcOrd="0" destOrd="0" presId="urn:microsoft.com/office/officeart/2005/8/layout/hierarchy1"/>
    <dgm:cxn modelId="{44811C92-E302-43BC-865D-301BE5B03187}" type="presParOf" srcId="{AA607A2A-A3DB-48FF-88BB-AAA1DE42F69B}" destId="{5D7F4E4E-EBFE-4839-BF11-858864AD8862}" srcOrd="1" destOrd="0" presId="urn:microsoft.com/office/officeart/2005/8/layout/hierarchy1"/>
    <dgm:cxn modelId="{9C3F138A-2F32-44E0-BA03-4B932ECDE4B7}" type="presParOf" srcId="{081B5604-3F9E-4D5D-882F-B9756AFA88EF}" destId="{0B09AD5B-5C6A-4C3E-A743-03DBD044AAB5}" srcOrd="1" destOrd="0" presId="urn:microsoft.com/office/officeart/2005/8/layout/hierarchy1"/>
    <dgm:cxn modelId="{3721BAED-FC8F-491A-8832-196D0CDF6518}" type="presParOf" srcId="{77AB74A2-1F89-48CE-9B5E-0912920244BE}" destId="{D4F99C5C-5131-4A5E-B130-93430E6D255E}" srcOrd="4" destOrd="0" presId="urn:microsoft.com/office/officeart/2005/8/layout/hierarchy1"/>
    <dgm:cxn modelId="{06113D7F-FA10-4B4E-8EFA-122F57D377E5}" type="presParOf" srcId="{77AB74A2-1F89-48CE-9B5E-0912920244BE}" destId="{9260BFC7-B3AA-4D86-BC8C-364075786A33}" srcOrd="5" destOrd="0" presId="urn:microsoft.com/office/officeart/2005/8/layout/hierarchy1"/>
    <dgm:cxn modelId="{FC938A43-4E0B-4D3B-825F-7B573CEEC9BC}" type="presParOf" srcId="{9260BFC7-B3AA-4D86-BC8C-364075786A33}" destId="{B6A79BE7-D680-475D-9FD7-33A96659D540}" srcOrd="0" destOrd="0" presId="urn:microsoft.com/office/officeart/2005/8/layout/hierarchy1"/>
    <dgm:cxn modelId="{A5D4FB87-4632-4C84-A016-867152C59A47}" type="presParOf" srcId="{B6A79BE7-D680-475D-9FD7-33A96659D540}" destId="{989049D4-BA26-42E7-A8C4-BE72405A667D}" srcOrd="0" destOrd="0" presId="urn:microsoft.com/office/officeart/2005/8/layout/hierarchy1"/>
    <dgm:cxn modelId="{F30538FC-4C19-447D-9E17-2E8DACCA8AD2}" type="presParOf" srcId="{B6A79BE7-D680-475D-9FD7-33A96659D540}" destId="{DDE63362-402B-4EA7-8AFD-14067289B35F}" srcOrd="1" destOrd="0" presId="urn:microsoft.com/office/officeart/2005/8/layout/hierarchy1"/>
    <dgm:cxn modelId="{787B6773-2E7F-4DFF-86C8-16D55906C1FE}" type="presParOf" srcId="{9260BFC7-B3AA-4D86-BC8C-364075786A33}" destId="{F07BA504-BDA5-4B19-927B-CD42DD95E737}" srcOrd="1" destOrd="0" presId="urn:microsoft.com/office/officeart/2005/8/layout/hierarchy1"/>
    <dgm:cxn modelId="{87E02C77-6C38-404B-AFEA-1421AF8A86FA}" type="presParOf" srcId="{77AB74A2-1F89-48CE-9B5E-0912920244BE}" destId="{E55B56A8-7996-48C1-9A83-E537D2987BD7}" srcOrd="6" destOrd="0" presId="urn:microsoft.com/office/officeart/2005/8/layout/hierarchy1"/>
    <dgm:cxn modelId="{F56E3E66-8B38-426B-818E-897303C1B329}" type="presParOf" srcId="{77AB74A2-1F89-48CE-9B5E-0912920244BE}" destId="{F0BDECE6-74EC-4649-B4EA-C4EB3CCD8983}" srcOrd="7" destOrd="0" presId="urn:microsoft.com/office/officeart/2005/8/layout/hierarchy1"/>
    <dgm:cxn modelId="{A6D1DBD4-265D-4556-B8F4-D892EC29D28A}" type="presParOf" srcId="{F0BDECE6-74EC-4649-B4EA-C4EB3CCD8983}" destId="{AFD36B76-DBFD-4703-835A-77FD43252D02}" srcOrd="0" destOrd="0" presId="urn:microsoft.com/office/officeart/2005/8/layout/hierarchy1"/>
    <dgm:cxn modelId="{8C85D4C9-9E58-4040-88BE-9E77A2465A3D}" type="presParOf" srcId="{AFD36B76-DBFD-4703-835A-77FD43252D02}" destId="{2BB51EFD-2685-4AB7-8CB2-06925F8A9EA7}" srcOrd="0" destOrd="0" presId="urn:microsoft.com/office/officeart/2005/8/layout/hierarchy1"/>
    <dgm:cxn modelId="{E41BE2E3-481B-4567-81D2-7E130C5A715F}" type="presParOf" srcId="{AFD36B76-DBFD-4703-835A-77FD43252D02}" destId="{335DE432-3366-43C3-8905-A59CB274F018}" srcOrd="1" destOrd="0" presId="urn:microsoft.com/office/officeart/2005/8/layout/hierarchy1"/>
    <dgm:cxn modelId="{99D8FC4A-9AE5-4BE7-B50D-AC865FE14984}" type="presParOf" srcId="{F0BDECE6-74EC-4649-B4EA-C4EB3CCD8983}" destId="{735652A4-4949-47E6-97BF-9375F6AF2EA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B8ADED5-8F96-4C50-960A-876AE46960BA}" type="doc">
      <dgm:prSet loTypeId="urn:microsoft.com/office/officeart/2008/layout/LinedLis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2E2582-B744-4129-A394-13B6D03CE64B}">
      <dgm:prSet phldrT="[Text]"/>
      <dgm:spPr/>
      <dgm:t>
        <a:bodyPr/>
        <a:lstStyle/>
        <a:p>
          <a:r>
            <a:rPr lang="en-US" dirty="0"/>
            <a:t>Applications</a:t>
          </a:r>
        </a:p>
      </dgm:t>
    </dgm:pt>
    <dgm:pt modelId="{2BF41BB9-8980-43CA-AD14-030EA034F8CF}" type="parTrans" cxnId="{E1FE2117-58B8-4474-8DE5-05D9DE862216}">
      <dgm:prSet/>
      <dgm:spPr/>
      <dgm:t>
        <a:bodyPr/>
        <a:lstStyle/>
        <a:p>
          <a:endParaRPr lang="en-US"/>
        </a:p>
      </dgm:t>
    </dgm:pt>
    <dgm:pt modelId="{FDB22922-A6A5-4847-B76B-DF7F5375F6E5}" type="sibTrans" cxnId="{E1FE2117-58B8-4474-8DE5-05D9DE862216}">
      <dgm:prSet/>
      <dgm:spPr/>
      <dgm:t>
        <a:bodyPr/>
        <a:lstStyle/>
        <a:p>
          <a:endParaRPr lang="en-US"/>
        </a:p>
      </dgm:t>
    </dgm:pt>
    <dgm:pt modelId="{EA78A091-1394-4649-B99C-84458B3EA2C8}">
      <dgm:prSet phldrT="[Text]"/>
      <dgm:spPr/>
      <dgm:t>
        <a:bodyPr/>
        <a:lstStyle/>
        <a:p>
          <a:r>
            <a:rPr lang="en-US" b="1" i="0" dirty="0">
              <a:solidFill>
                <a:schemeClr val="tx1">
                  <a:lumMod val="95000"/>
                </a:schemeClr>
              </a:solidFill>
              <a:effectLst/>
              <a:latin typeface="McKinsey Sans"/>
            </a:rPr>
            <a:t>Predictive maintenance</a:t>
          </a:r>
          <a:endParaRPr lang="en-US" dirty="0">
            <a:solidFill>
              <a:schemeClr val="tx1">
                <a:lumMod val="95000"/>
              </a:schemeClr>
            </a:solidFill>
          </a:endParaRPr>
        </a:p>
      </dgm:t>
    </dgm:pt>
    <dgm:pt modelId="{71D1F180-0870-4620-AF14-4EC53CDF9490}" type="parTrans" cxnId="{D55139E0-AE92-43DE-BB98-69A6B06B19FB}">
      <dgm:prSet/>
      <dgm:spPr/>
      <dgm:t>
        <a:bodyPr/>
        <a:lstStyle/>
        <a:p>
          <a:endParaRPr lang="en-US"/>
        </a:p>
      </dgm:t>
    </dgm:pt>
    <dgm:pt modelId="{2E20C332-0989-4678-99EB-FC63E6C09EF2}" type="sibTrans" cxnId="{D55139E0-AE92-43DE-BB98-69A6B06B19FB}">
      <dgm:prSet/>
      <dgm:spPr/>
      <dgm:t>
        <a:bodyPr/>
        <a:lstStyle/>
        <a:p>
          <a:endParaRPr lang="en-US"/>
        </a:p>
      </dgm:t>
    </dgm:pt>
    <dgm:pt modelId="{5C82BD4C-D10F-489F-BA76-97E905DDFF7C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>
              <a:effectLst/>
              <a:latin typeface="Roboto" panose="02000000000000000000" pitchFamily="2" charset="0"/>
            </a:rPr>
            <a:t>Predictive maintenance is crucial for industries relying on equipment.</a:t>
          </a:r>
          <a:endParaRPr lang="en-US" dirty="0"/>
        </a:p>
      </dgm:t>
    </dgm:pt>
    <dgm:pt modelId="{6ED54854-F8A3-4416-83E3-80B8A79ADDF2}" type="parTrans" cxnId="{9B97C130-1BA9-4F28-A192-2D7D24052164}">
      <dgm:prSet/>
      <dgm:spPr/>
      <dgm:t>
        <a:bodyPr/>
        <a:lstStyle/>
        <a:p>
          <a:endParaRPr lang="en-US"/>
        </a:p>
      </dgm:t>
    </dgm:pt>
    <dgm:pt modelId="{83E79A9E-28BD-4A5F-978A-677A5C18F6EC}" type="sibTrans" cxnId="{9B97C130-1BA9-4F28-A192-2D7D24052164}">
      <dgm:prSet/>
      <dgm:spPr/>
      <dgm:t>
        <a:bodyPr/>
        <a:lstStyle/>
        <a:p>
          <a:endParaRPr lang="en-US"/>
        </a:p>
      </dgm:t>
    </dgm:pt>
    <dgm:pt modelId="{503BC879-6368-45CB-A24B-3553D1F568A1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>
              <a:effectLst/>
              <a:latin typeface="Roboto" panose="02000000000000000000" pitchFamily="2" charset="0"/>
            </a:rPr>
            <a:t>It involves projecting when maintenance will be required to prevent breakdowns, minimize downtime, and reduce costs</a:t>
          </a:r>
          <a:endParaRPr lang="en-US" dirty="0"/>
        </a:p>
      </dgm:t>
    </dgm:pt>
    <dgm:pt modelId="{9F24EB8E-A5D0-4792-9D26-3EA5EF0BD20D}" type="parTrans" cxnId="{0A7559D8-5D30-49A5-94D8-C93435C88B28}">
      <dgm:prSet/>
      <dgm:spPr/>
      <dgm:t>
        <a:bodyPr/>
        <a:lstStyle/>
        <a:p>
          <a:endParaRPr lang="en-US"/>
        </a:p>
      </dgm:t>
    </dgm:pt>
    <dgm:pt modelId="{98626C5D-BED9-4F61-A5DD-07BF43C07972}" type="sibTrans" cxnId="{0A7559D8-5D30-49A5-94D8-C93435C88B28}">
      <dgm:prSet/>
      <dgm:spPr/>
      <dgm:t>
        <a:bodyPr/>
        <a:lstStyle/>
        <a:p>
          <a:endParaRPr lang="en-US"/>
        </a:p>
      </dgm:t>
    </dgm:pt>
    <dgm:pt modelId="{E7F43837-6971-4F8B-A561-2DCA4E8CB934}">
      <dgm:prSet phldrT="[Text]"/>
      <dgm:spPr/>
      <dgm:t>
        <a:bodyPr/>
        <a:lstStyle/>
        <a:p>
          <a:r>
            <a:rPr lang="en-US" b="1" i="0" dirty="0"/>
            <a:t>Logistics optimization</a:t>
          </a:r>
          <a:endParaRPr lang="en-US" b="1" dirty="0"/>
        </a:p>
      </dgm:t>
    </dgm:pt>
    <dgm:pt modelId="{B645468D-5E00-46F6-B152-B846B7A4F9CE}" type="parTrans" cxnId="{38CEA495-6F54-4713-9D7C-07CE380DACB9}">
      <dgm:prSet/>
      <dgm:spPr/>
      <dgm:t>
        <a:bodyPr/>
        <a:lstStyle/>
        <a:p>
          <a:endParaRPr lang="en-US"/>
        </a:p>
      </dgm:t>
    </dgm:pt>
    <dgm:pt modelId="{00500C4A-B326-4D75-8C74-430F6E73FC19}" type="sibTrans" cxnId="{38CEA495-6F54-4713-9D7C-07CE380DACB9}">
      <dgm:prSet/>
      <dgm:spPr/>
      <dgm:t>
        <a:bodyPr/>
        <a:lstStyle/>
        <a:p>
          <a:endParaRPr lang="en-US"/>
        </a:p>
      </dgm:t>
    </dgm:pt>
    <dgm:pt modelId="{8190E395-92F4-4D61-BA8E-01FA1111A29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AI can be utilized to optimize logistics and achieve cost reduction.</a:t>
          </a:r>
          <a:endParaRPr lang="en-US" dirty="0"/>
        </a:p>
      </dgm:t>
    </dgm:pt>
    <dgm:pt modelId="{5DB340AE-7687-43A3-8B2B-E9912A6A6A14}" type="parTrans" cxnId="{B25A3EDD-6446-4ED0-8290-AD1491B97248}">
      <dgm:prSet/>
      <dgm:spPr/>
      <dgm:t>
        <a:bodyPr/>
        <a:lstStyle/>
        <a:p>
          <a:endParaRPr lang="en-US"/>
        </a:p>
      </dgm:t>
    </dgm:pt>
    <dgm:pt modelId="{CDA5D08C-23E8-4AC3-9F45-E35EEC3E0AB2}" type="sibTrans" cxnId="{B25A3EDD-6446-4ED0-8290-AD1491B97248}">
      <dgm:prSet/>
      <dgm:spPr/>
      <dgm:t>
        <a:bodyPr/>
        <a:lstStyle/>
        <a:p>
          <a:endParaRPr lang="en-US"/>
        </a:p>
      </dgm:t>
    </dgm:pt>
    <dgm:pt modelId="{60CCBA59-32C3-4517-A4AC-C46B44DE15C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Real-time forecasts and behavioral coaching enabled by AI can contribute to cost reduction.</a:t>
          </a:r>
        </a:p>
      </dgm:t>
    </dgm:pt>
    <dgm:pt modelId="{0930ECB7-420C-4026-BA76-427A2560F19D}" type="parTrans" cxnId="{10F19A93-C2BF-4B46-BC6B-CECC05D67101}">
      <dgm:prSet/>
      <dgm:spPr/>
      <dgm:t>
        <a:bodyPr/>
        <a:lstStyle/>
        <a:p>
          <a:endParaRPr lang="en-US"/>
        </a:p>
      </dgm:t>
    </dgm:pt>
    <dgm:pt modelId="{D6711691-46C6-44F0-8BCF-A2F84839D4E2}" type="sibTrans" cxnId="{10F19A93-C2BF-4B46-BC6B-CECC05D67101}">
      <dgm:prSet/>
      <dgm:spPr/>
      <dgm:t>
        <a:bodyPr/>
        <a:lstStyle/>
        <a:p>
          <a:endParaRPr lang="en-US"/>
        </a:p>
      </dgm:t>
    </dgm:pt>
    <dgm:pt modelId="{604B09A4-EB27-446E-B286-B4104666F2B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AI can optimize the routing of delivery traffic, leading to improved fuel efficiency and reduced delivery times.</a:t>
          </a:r>
        </a:p>
      </dgm:t>
    </dgm:pt>
    <dgm:pt modelId="{B6AD9EA9-8AFB-4766-A40F-2DADBB786D80}" type="parTrans" cxnId="{61D808B5-B0F4-4CF3-9E4A-5D0BAC03ABA0}">
      <dgm:prSet/>
      <dgm:spPr/>
      <dgm:t>
        <a:bodyPr/>
        <a:lstStyle/>
        <a:p>
          <a:endParaRPr lang="en-US"/>
        </a:p>
      </dgm:t>
    </dgm:pt>
    <dgm:pt modelId="{3FA5DC02-AC9B-4279-ADAD-1916F2D3F248}" type="sibTrans" cxnId="{61D808B5-B0F4-4CF3-9E4A-5D0BAC03ABA0}">
      <dgm:prSet/>
      <dgm:spPr/>
      <dgm:t>
        <a:bodyPr/>
        <a:lstStyle/>
        <a:p>
          <a:endParaRPr lang="en-US"/>
        </a:p>
      </dgm:t>
    </dgm:pt>
    <dgm:pt modelId="{265C9E32-90C8-450A-A17F-24107B31CDC1}" type="pres">
      <dgm:prSet presAssocID="{2B8ADED5-8F96-4C50-960A-876AE46960BA}" presName="vert0" presStyleCnt="0">
        <dgm:presLayoutVars>
          <dgm:dir/>
          <dgm:animOne val="branch"/>
          <dgm:animLvl val="lvl"/>
        </dgm:presLayoutVars>
      </dgm:prSet>
      <dgm:spPr/>
    </dgm:pt>
    <dgm:pt modelId="{B375330B-AAEF-43C0-BBD8-909B1C35F1E0}" type="pres">
      <dgm:prSet presAssocID="{3A2E2582-B744-4129-A394-13B6D03CE64B}" presName="thickLine" presStyleLbl="alignNode1" presStyleIdx="0" presStyleCnt="1"/>
      <dgm:spPr/>
    </dgm:pt>
    <dgm:pt modelId="{046DFF5A-BC59-4726-8EA0-A1D1E6EF64AD}" type="pres">
      <dgm:prSet presAssocID="{3A2E2582-B744-4129-A394-13B6D03CE64B}" presName="horz1" presStyleCnt="0"/>
      <dgm:spPr/>
    </dgm:pt>
    <dgm:pt modelId="{78B649B1-BB32-4E48-9549-7DFB5306A697}" type="pres">
      <dgm:prSet presAssocID="{3A2E2582-B744-4129-A394-13B6D03CE64B}" presName="tx1" presStyleLbl="revTx" presStyleIdx="0" presStyleCnt="8"/>
      <dgm:spPr/>
    </dgm:pt>
    <dgm:pt modelId="{31D0E3A4-8C11-413B-AA82-DFA4400F445F}" type="pres">
      <dgm:prSet presAssocID="{3A2E2582-B744-4129-A394-13B6D03CE64B}" presName="vert1" presStyleCnt="0"/>
      <dgm:spPr/>
    </dgm:pt>
    <dgm:pt modelId="{0EE990FB-6412-4F62-B2B9-9159B026660B}" type="pres">
      <dgm:prSet presAssocID="{EA78A091-1394-4649-B99C-84458B3EA2C8}" presName="vertSpace2a" presStyleCnt="0"/>
      <dgm:spPr/>
    </dgm:pt>
    <dgm:pt modelId="{05CAD5FE-C58A-4DCC-89E3-F99011B9CE68}" type="pres">
      <dgm:prSet presAssocID="{EA78A091-1394-4649-B99C-84458B3EA2C8}" presName="horz2" presStyleCnt="0"/>
      <dgm:spPr/>
    </dgm:pt>
    <dgm:pt modelId="{4D227CD7-A044-4695-82B3-DC4B2257F8DD}" type="pres">
      <dgm:prSet presAssocID="{EA78A091-1394-4649-B99C-84458B3EA2C8}" presName="horzSpace2" presStyleCnt="0"/>
      <dgm:spPr/>
    </dgm:pt>
    <dgm:pt modelId="{A3A4B256-FAB8-4D73-9913-334996F498BC}" type="pres">
      <dgm:prSet presAssocID="{EA78A091-1394-4649-B99C-84458B3EA2C8}" presName="tx2" presStyleLbl="revTx" presStyleIdx="1" presStyleCnt="8"/>
      <dgm:spPr/>
    </dgm:pt>
    <dgm:pt modelId="{294023BA-D3B2-4CF1-9687-1EB219968592}" type="pres">
      <dgm:prSet presAssocID="{EA78A091-1394-4649-B99C-84458B3EA2C8}" presName="vert2" presStyleCnt="0"/>
      <dgm:spPr/>
    </dgm:pt>
    <dgm:pt modelId="{A8696163-3FFF-4D40-86CB-51DD94726806}" type="pres">
      <dgm:prSet presAssocID="{5C82BD4C-D10F-489F-BA76-97E905DDFF7C}" presName="horz3" presStyleCnt="0"/>
      <dgm:spPr/>
    </dgm:pt>
    <dgm:pt modelId="{D00C9CAC-3D5D-4C19-AA8E-54685D2A49DC}" type="pres">
      <dgm:prSet presAssocID="{5C82BD4C-D10F-489F-BA76-97E905DDFF7C}" presName="horzSpace3" presStyleCnt="0"/>
      <dgm:spPr/>
    </dgm:pt>
    <dgm:pt modelId="{793A4D75-72F0-40A0-B468-FCAE3D041E17}" type="pres">
      <dgm:prSet presAssocID="{5C82BD4C-D10F-489F-BA76-97E905DDFF7C}" presName="tx3" presStyleLbl="revTx" presStyleIdx="2" presStyleCnt="8"/>
      <dgm:spPr/>
    </dgm:pt>
    <dgm:pt modelId="{EED26A52-788D-4CF1-9AF2-3CBDB43534AD}" type="pres">
      <dgm:prSet presAssocID="{5C82BD4C-D10F-489F-BA76-97E905DDFF7C}" presName="vert3" presStyleCnt="0"/>
      <dgm:spPr/>
    </dgm:pt>
    <dgm:pt modelId="{1C896A39-7BE1-438A-9D1A-578CC1122DAD}" type="pres">
      <dgm:prSet presAssocID="{83E79A9E-28BD-4A5F-978A-677A5C18F6EC}" presName="thinLine3" presStyleLbl="callout" presStyleIdx="0" presStyleCnt="5"/>
      <dgm:spPr/>
    </dgm:pt>
    <dgm:pt modelId="{05916040-CCB1-414F-AF62-7D2D45D3FBA8}" type="pres">
      <dgm:prSet presAssocID="{503BC879-6368-45CB-A24B-3553D1F568A1}" presName="horz3" presStyleCnt="0"/>
      <dgm:spPr/>
    </dgm:pt>
    <dgm:pt modelId="{9AD70A7F-61B7-4464-9204-C25990FB52CC}" type="pres">
      <dgm:prSet presAssocID="{503BC879-6368-45CB-A24B-3553D1F568A1}" presName="horzSpace3" presStyleCnt="0"/>
      <dgm:spPr/>
    </dgm:pt>
    <dgm:pt modelId="{B2067E47-88B9-497F-A076-0AE4B24F178C}" type="pres">
      <dgm:prSet presAssocID="{503BC879-6368-45CB-A24B-3553D1F568A1}" presName="tx3" presStyleLbl="revTx" presStyleIdx="3" presStyleCnt="8"/>
      <dgm:spPr/>
    </dgm:pt>
    <dgm:pt modelId="{E1011B40-4892-4176-8AD8-FDF3F29CB8CD}" type="pres">
      <dgm:prSet presAssocID="{503BC879-6368-45CB-A24B-3553D1F568A1}" presName="vert3" presStyleCnt="0"/>
      <dgm:spPr/>
    </dgm:pt>
    <dgm:pt modelId="{1D0EB233-86C7-4384-A577-C1343C6A30B5}" type="pres">
      <dgm:prSet presAssocID="{EA78A091-1394-4649-B99C-84458B3EA2C8}" presName="thinLine2b" presStyleLbl="callout" presStyleIdx="1" presStyleCnt="5"/>
      <dgm:spPr/>
    </dgm:pt>
    <dgm:pt modelId="{A0BE189B-EAC8-412C-8887-84C4E2052643}" type="pres">
      <dgm:prSet presAssocID="{EA78A091-1394-4649-B99C-84458B3EA2C8}" presName="vertSpace2b" presStyleCnt="0"/>
      <dgm:spPr/>
    </dgm:pt>
    <dgm:pt modelId="{CE80EEBF-6701-405E-992E-704F96D81484}" type="pres">
      <dgm:prSet presAssocID="{E7F43837-6971-4F8B-A561-2DCA4E8CB934}" presName="horz2" presStyleCnt="0"/>
      <dgm:spPr/>
    </dgm:pt>
    <dgm:pt modelId="{D18D749F-DD1B-45FF-8375-6DE22054A621}" type="pres">
      <dgm:prSet presAssocID="{E7F43837-6971-4F8B-A561-2DCA4E8CB934}" presName="horzSpace2" presStyleCnt="0"/>
      <dgm:spPr/>
    </dgm:pt>
    <dgm:pt modelId="{051E442A-01C7-4346-89CB-F7394D8A78DD}" type="pres">
      <dgm:prSet presAssocID="{E7F43837-6971-4F8B-A561-2DCA4E8CB934}" presName="tx2" presStyleLbl="revTx" presStyleIdx="4" presStyleCnt="8"/>
      <dgm:spPr/>
    </dgm:pt>
    <dgm:pt modelId="{72C47CCC-8D0B-40E0-8F5A-E3B496FF684A}" type="pres">
      <dgm:prSet presAssocID="{E7F43837-6971-4F8B-A561-2DCA4E8CB934}" presName="vert2" presStyleCnt="0"/>
      <dgm:spPr/>
    </dgm:pt>
    <dgm:pt modelId="{4C1CA208-3939-4E02-920C-A9314998ACAB}" type="pres">
      <dgm:prSet presAssocID="{8190E395-92F4-4D61-BA8E-01FA1111A290}" presName="horz3" presStyleCnt="0"/>
      <dgm:spPr/>
    </dgm:pt>
    <dgm:pt modelId="{61ABF394-E133-468C-92D8-86AEC00E21D5}" type="pres">
      <dgm:prSet presAssocID="{8190E395-92F4-4D61-BA8E-01FA1111A290}" presName="horzSpace3" presStyleCnt="0"/>
      <dgm:spPr/>
    </dgm:pt>
    <dgm:pt modelId="{5964AADF-A60B-4A3B-8E95-7E7039812F75}" type="pres">
      <dgm:prSet presAssocID="{8190E395-92F4-4D61-BA8E-01FA1111A290}" presName="tx3" presStyleLbl="revTx" presStyleIdx="5" presStyleCnt="8"/>
      <dgm:spPr/>
    </dgm:pt>
    <dgm:pt modelId="{557FF645-BF96-41CC-BEFE-97ECCCE5E98E}" type="pres">
      <dgm:prSet presAssocID="{8190E395-92F4-4D61-BA8E-01FA1111A290}" presName="vert3" presStyleCnt="0"/>
      <dgm:spPr/>
    </dgm:pt>
    <dgm:pt modelId="{6DE96DBF-52C1-4968-A65C-88CBF758B8A4}" type="pres">
      <dgm:prSet presAssocID="{CDA5D08C-23E8-4AC3-9F45-E35EEC3E0AB2}" presName="thinLine3" presStyleLbl="callout" presStyleIdx="2" presStyleCnt="5"/>
      <dgm:spPr/>
    </dgm:pt>
    <dgm:pt modelId="{0ADE2108-6DD2-47A9-8FB3-530E695A8A9E}" type="pres">
      <dgm:prSet presAssocID="{60CCBA59-32C3-4517-A4AC-C46B44DE15CD}" presName="horz3" presStyleCnt="0"/>
      <dgm:spPr/>
    </dgm:pt>
    <dgm:pt modelId="{2BFA9E26-7EF2-42DA-9884-61F4BB6CA8D9}" type="pres">
      <dgm:prSet presAssocID="{60CCBA59-32C3-4517-A4AC-C46B44DE15CD}" presName="horzSpace3" presStyleCnt="0"/>
      <dgm:spPr/>
    </dgm:pt>
    <dgm:pt modelId="{1C3DFDFB-BBA8-448F-BFD1-05EF97C92F19}" type="pres">
      <dgm:prSet presAssocID="{60CCBA59-32C3-4517-A4AC-C46B44DE15CD}" presName="tx3" presStyleLbl="revTx" presStyleIdx="6" presStyleCnt="8"/>
      <dgm:spPr/>
    </dgm:pt>
    <dgm:pt modelId="{A86FB42D-1C49-465A-BA3F-F9010DFC58A7}" type="pres">
      <dgm:prSet presAssocID="{60CCBA59-32C3-4517-A4AC-C46B44DE15CD}" presName="vert3" presStyleCnt="0"/>
      <dgm:spPr/>
    </dgm:pt>
    <dgm:pt modelId="{2FB1BED6-9A5A-4A9C-A12B-F098A2D57311}" type="pres">
      <dgm:prSet presAssocID="{D6711691-46C6-44F0-8BCF-A2F84839D4E2}" presName="thinLine3" presStyleLbl="callout" presStyleIdx="3" presStyleCnt="5"/>
      <dgm:spPr/>
    </dgm:pt>
    <dgm:pt modelId="{05BC211A-FB12-4BD4-812D-756EE85BB804}" type="pres">
      <dgm:prSet presAssocID="{604B09A4-EB27-446E-B286-B4104666F2BF}" presName="horz3" presStyleCnt="0"/>
      <dgm:spPr/>
    </dgm:pt>
    <dgm:pt modelId="{0418BD56-2E8D-416C-8F07-0D086AF01F3B}" type="pres">
      <dgm:prSet presAssocID="{604B09A4-EB27-446E-B286-B4104666F2BF}" presName="horzSpace3" presStyleCnt="0"/>
      <dgm:spPr/>
    </dgm:pt>
    <dgm:pt modelId="{AD210396-BD05-4AD0-A3E1-05381E8E3965}" type="pres">
      <dgm:prSet presAssocID="{604B09A4-EB27-446E-B286-B4104666F2BF}" presName="tx3" presStyleLbl="revTx" presStyleIdx="7" presStyleCnt="8"/>
      <dgm:spPr/>
    </dgm:pt>
    <dgm:pt modelId="{52969CEE-9468-44C8-AC45-61486BDFE008}" type="pres">
      <dgm:prSet presAssocID="{604B09A4-EB27-446E-B286-B4104666F2BF}" presName="vert3" presStyleCnt="0"/>
      <dgm:spPr/>
    </dgm:pt>
    <dgm:pt modelId="{AF3CFAE4-CF58-4DA9-ACB2-AD09190A2584}" type="pres">
      <dgm:prSet presAssocID="{E7F43837-6971-4F8B-A561-2DCA4E8CB934}" presName="thinLine2b" presStyleLbl="callout" presStyleIdx="4" presStyleCnt="5"/>
      <dgm:spPr/>
    </dgm:pt>
    <dgm:pt modelId="{7830CEB5-6AB9-4089-83BF-141D0C638935}" type="pres">
      <dgm:prSet presAssocID="{E7F43837-6971-4F8B-A561-2DCA4E8CB934}" presName="vertSpace2b" presStyleCnt="0"/>
      <dgm:spPr/>
    </dgm:pt>
  </dgm:ptLst>
  <dgm:cxnLst>
    <dgm:cxn modelId="{E1FE2117-58B8-4474-8DE5-05D9DE862216}" srcId="{2B8ADED5-8F96-4C50-960A-876AE46960BA}" destId="{3A2E2582-B744-4129-A394-13B6D03CE64B}" srcOrd="0" destOrd="0" parTransId="{2BF41BB9-8980-43CA-AD14-030EA034F8CF}" sibTransId="{FDB22922-A6A5-4847-B76B-DF7F5375F6E5}"/>
    <dgm:cxn modelId="{7D0DC91B-2F3B-42BA-AE31-7AEF62B57413}" type="presOf" srcId="{5C82BD4C-D10F-489F-BA76-97E905DDFF7C}" destId="{793A4D75-72F0-40A0-B468-FCAE3D041E17}" srcOrd="0" destOrd="0" presId="urn:microsoft.com/office/officeart/2008/layout/LinedList"/>
    <dgm:cxn modelId="{9B97C130-1BA9-4F28-A192-2D7D24052164}" srcId="{EA78A091-1394-4649-B99C-84458B3EA2C8}" destId="{5C82BD4C-D10F-489F-BA76-97E905DDFF7C}" srcOrd="0" destOrd="0" parTransId="{6ED54854-F8A3-4416-83E3-80B8A79ADDF2}" sibTransId="{83E79A9E-28BD-4A5F-978A-677A5C18F6EC}"/>
    <dgm:cxn modelId="{68B6453E-185D-4D69-A130-9EB3BE864FCB}" type="presOf" srcId="{E7F43837-6971-4F8B-A561-2DCA4E8CB934}" destId="{051E442A-01C7-4346-89CB-F7394D8A78DD}" srcOrd="0" destOrd="0" presId="urn:microsoft.com/office/officeart/2008/layout/LinedList"/>
    <dgm:cxn modelId="{3D0FB240-49E0-4041-B0BE-278D5DACD10C}" type="presOf" srcId="{60CCBA59-32C3-4517-A4AC-C46B44DE15CD}" destId="{1C3DFDFB-BBA8-448F-BFD1-05EF97C92F19}" srcOrd="0" destOrd="0" presId="urn:microsoft.com/office/officeart/2008/layout/LinedList"/>
    <dgm:cxn modelId="{91FB4F68-3BCC-401B-AB9E-F5520EC3AD47}" type="presOf" srcId="{2B8ADED5-8F96-4C50-960A-876AE46960BA}" destId="{265C9E32-90C8-450A-A17F-24107B31CDC1}" srcOrd="0" destOrd="0" presId="urn:microsoft.com/office/officeart/2008/layout/LinedList"/>
    <dgm:cxn modelId="{0A1F5B56-306F-4C08-84FD-FFDF6B3D5431}" type="presOf" srcId="{3A2E2582-B744-4129-A394-13B6D03CE64B}" destId="{78B649B1-BB32-4E48-9549-7DFB5306A697}" srcOrd="0" destOrd="0" presId="urn:microsoft.com/office/officeart/2008/layout/LinedList"/>
    <dgm:cxn modelId="{10F19A93-C2BF-4B46-BC6B-CECC05D67101}" srcId="{E7F43837-6971-4F8B-A561-2DCA4E8CB934}" destId="{60CCBA59-32C3-4517-A4AC-C46B44DE15CD}" srcOrd="1" destOrd="0" parTransId="{0930ECB7-420C-4026-BA76-427A2560F19D}" sibTransId="{D6711691-46C6-44F0-8BCF-A2F84839D4E2}"/>
    <dgm:cxn modelId="{38CEA495-6F54-4713-9D7C-07CE380DACB9}" srcId="{3A2E2582-B744-4129-A394-13B6D03CE64B}" destId="{E7F43837-6971-4F8B-A561-2DCA4E8CB934}" srcOrd="1" destOrd="0" parTransId="{B645468D-5E00-46F6-B152-B846B7A4F9CE}" sibTransId="{00500C4A-B326-4D75-8C74-430F6E73FC19}"/>
    <dgm:cxn modelId="{EAA8F0A3-F1E5-4A6F-8327-25BB97567411}" type="presOf" srcId="{8190E395-92F4-4D61-BA8E-01FA1111A290}" destId="{5964AADF-A60B-4A3B-8E95-7E7039812F75}" srcOrd="0" destOrd="0" presId="urn:microsoft.com/office/officeart/2008/layout/LinedList"/>
    <dgm:cxn modelId="{E5C286B4-F6DE-403C-8598-A9E97D54B290}" type="presOf" srcId="{EA78A091-1394-4649-B99C-84458B3EA2C8}" destId="{A3A4B256-FAB8-4D73-9913-334996F498BC}" srcOrd="0" destOrd="0" presId="urn:microsoft.com/office/officeart/2008/layout/LinedList"/>
    <dgm:cxn modelId="{61D808B5-B0F4-4CF3-9E4A-5D0BAC03ABA0}" srcId="{E7F43837-6971-4F8B-A561-2DCA4E8CB934}" destId="{604B09A4-EB27-446E-B286-B4104666F2BF}" srcOrd="2" destOrd="0" parTransId="{B6AD9EA9-8AFB-4766-A40F-2DADBB786D80}" sibTransId="{3FA5DC02-AC9B-4279-ADAD-1916F2D3F248}"/>
    <dgm:cxn modelId="{0A7559D8-5D30-49A5-94D8-C93435C88B28}" srcId="{EA78A091-1394-4649-B99C-84458B3EA2C8}" destId="{503BC879-6368-45CB-A24B-3553D1F568A1}" srcOrd="1" destOrd="0" parTransId="{9F24EB8E-A5D0-4792-9D26-3EA5EF0BD20D}" sibTransId="{98626C5D-BED9-4F61-A5DD-07BF43C07972}"/>
    <dgm:cxn modelId="{B25A3EDD-6446-4ED0-8290-AD1491B97248}" srcId="{E7F43837-6971-4F8B-A561-2DCA4E8CB934}" destId="{8190E395-92F4-4D61-BA8E-01FA1111A290}" srcOrd="0" destOrd="0" parTransId="{5DB340AE-7687-43A3-8B2B-E9912A6A6A14}" sibTransId="{CDA5D08C-23E8-4AC3-9F45-E35EEC3E0AB2}"/>
    <dgm:cxn modelId="{D55139E0-AE92-43DE-BB98-69A6B06B19FB}" srcId="{3A2E2582-B744-4129-A394-13B6D03CE64B}" destId="{EA78A091-1394-4649-B99C-84458B3EA2C8}" srcOrd="0" destOrd="0" parTransId="{71D1F180-0870-4620-AF14-4EC53CDF9490}" sibTransId="{2E20C332-0989-4678-99EB-FC63E6C09EF2}"/>
    <dgm:cxn modelId="{87A45BE2-3A53-422F-B2AA-ADECD5FB8C01}" type="presOf" srcId="{503BC879-6368-45CB-A24B-3553D1F568A1}" destId="{B2067E47-88B9-497F-A076-0AE4B24F178C}" srcOrd="0" destOrd="0" presId="urn:microsoft.com/office/officeart/2008/layout/LinedList"/>
    <dgm:cxn modelId="{1D8679FA-E795-4DFE-A330-F2A48CAC71A1}" type="presOf" srcId="{604B09A4-EB27-446E-B286-B4104666F2BF}" destId="{AD210396-BD05-4AD0-A3E1-05381E8E3965}" srcOrd="0" destOrd="0" presId="urn:microsoft.com/office/officeart/2008/layout/LinedList"/>
    <dgm:cxn modelId="{E40D7B24-C5DD-4292-83E4-BE86655ACE86}" type="presParOf" srcId="{265C9E32-90C8-450A-A17F-24107B31CDC1}" destId="{B375330B-AAEF-43C0-BBD8-909B1C35F1E0}" srcOrd="0" destOrd="0" presId="urn:microsoft.com/office/officeart/2008/layout/LinedList"/>
    <dgm:cxn modelId="{D21795D6-A5F6-4964-9F78-C53BF05952C3}" type="presParOf" srcId="{265C9E32-90C8-450A-A17F-24107B31CDC1}" destId="{046DFF5A-BC59-4726-8EA0-A1D1E6EF64AD}" srcOrd="1" destOrd="0" presId="urn:microsoft.com/office/officeart/2008/layout/LinedList"/>
    <dgm:cxn modelId="{91342972-5F32-4E82-AA4B-96943FF2A84F}" type="presParOf" srcId="{046DFF5A-BC59-4726-8EA0-A1D1E6EF64AD}" destId="{78B649B1-BB32-4E48-9549-7DFB5306A697}" srcOrd="0" destOrd="0" presId="urn:microsoft.com/office/officeart/2008/layout/LinedList"/>
    <dgm:cxn modelId="{13E7C949-5626-4C13-8F7F-1FAB4C83E37B}" type="presParOf" srcId="{046DFF5A-BC59-4726-8EA0-A1D1E6EF64AD}" destId="{31D0E3A4-8C11-413B-AA82-DFA4400F445F}" srcOrd="1" destOrd="0" presId="urn:microsoft.com/office/officeart/2008/layout/LinedList"/>
    <dgm:cxn modelId="{91FD5B02-04DB-421D-9A4B-8A6888C8170F}" type="presParOf" srcId="{31D0E3A4-8C11-413B-AA82-DFA4400F445F}" destId="{0EE990FB-6412-4F62-B2B9-9159B026660B}" srcOrd="0" destOrd="0" presId="urn:microsoft.com/office/officeart/2008/layout/LinedList"/>
    <dgm:cxn modelId="{A86E8BAD-B23E-4ADB-8400-C3879B556EDB}" type="presParOf" srcId="{31D0E3A4-8C11-413B-AA82-DFA4400F445F}" destId="{05CAD5FE-C58A-4DCC-89E3-F99011B9CE68}" srcOrd="1" destOrd="0" presId="urn:microsoft.com/office/officeart/2008/layout/LinedList"/>
    <dgm:cxn modelId="{69EDF86E-FE2A-45E4-A184-1919DA0357A4}" type="presParOf" srcId="{05CAD5FE-C58A-4DCC-89E3-F99011B9CE68}" destId="{4D227CD7-A044-4695-82B3-DC4B2257F8DD}" srcOrd="0" destOrd="0" presId="urn:microsoft.com/office/officeart/2008/layout/LinedList"/>
    <dgm:cxn modelId="{D3AAC4A6-FA4B-46E8-85DA-82571D1720A6}" type="presParOf" srcId="{05CAD5FE-C58A-4DCC-89E3-F99011B9CE68}" destId="{A3A4B256-FAB8-4D73-9913-334996F498BC}" srcOrd="1" destOrd="0" presId="urn:microsoft.com/office/officeart/2008/layout/LinedList"/>
    <dgm:cxn modelId="{CF3F309D-EEEC-42B3-A536-E66872929797}" type="presParOf" srcId="{05CAD5FE-C58A-4DCC-89E3-F99011B9CE68}" destId="{294023BA-D3B2-4CF1-9687-1EB219968592}" srcOrd="2" destOrd="0" presId="urn:microsoft.com/office/officeart/2008/layout/LinedList"/>
    <dgm:cxn modelId="{F928637D-5E22-4E86-8F40-5C945CD022BA}" type="presParOf" srcId="{294023BA-D3B2-4CF1-9687-1EB219968592}" destId="{A8696163-3FFF-4D40-86CB-51DD94726806}" srcOrd="0" destOrd="0" presId="urn:microsoft.com/office/officeart/2008/layout/LinedList"/>
    <dgm:cxn modelId="{2E75C173-D6DB-4F0A-B384-CD7891FBDDD5}" type="presParOf" srcId="{A8696163-3FFF-4D40-86CB-51DD94726806}" destId="{D00C9CAC-3D5D-4C19-AA8E-54685D2A49DC}" srcOrd="0" destOrd="0" presId="urn:microsoft.com/office/officeart/2008/layout/LinedList"/>
    <dgm:cxn modelId="{71F36EEB-ADFC-449B-A1EB-C27DFEA7F148}" type="presParOf" srcId="{A8696163-3FFF-4D40-86CB-51DD94726806}" destId="{793A4D75-72F0-40A0-B468-FCAE3D041E17}" srcOrd="1" destOrd="0" presId="urn:microsoft.com/office/officeart/2008/layout/LinedList"/>
    <dgm:cxn modelId="{64B028CF-1C30-41A9-95C0-F3FDBA679E75}" type="presParOf" srcId="{A8696163-3FFF-4D40-86CB-51DD94726806}" destId="{EED26A52-788D-4CF1-9AF2-3CBDB43534AD}" srcOrd="2" destOrd="0" presId="urn:microsoft.com/office/officeart/2008/layout/LinedList"/>
    <dgm:cxn modelId="{63D4AA04-7B1F-4DD9-A038-E98E64BA4A2C}" type="presParOf" srcId="{294023BA-D3B2-4CF1-9687-1EB219968592}" destId="{1C896A39-7BE1-438A-9D1A-578CC1122DAD}" srcOrd="1" destOrd="0" presId="urn:microsoft.com/office/officeart/2008/layout/LinedList"/>
    <dgm:cxn modelId="{9F691CCA-AD87-4FC8-B5FA-C35E2306380F}" type="presParOf" srcId="{294023BA-D3B2-4CF1-9687-1EB219968592}" destId="{05916040-CCB1-414F-AF62-7D2D45D3FBA8}" srcOrd="2" destOrd="0" presId="urn:microsoft.com/office/officeart/2008/layout/LinedList"/>
    <dgm:cxn modelId="{5515DD39-9FDE-4C9B-87AA-77C7A6832B07}" type="presParOf" srcId="{05916040-CCB1-414F-AF62-7D2D45D3FBA8}" destId="{9AD70A7F-61B7-4464-9204-C25990FB52CC}" srcOrd="0" destOrd="0" presId="urn:microsoft.com/office/officeart/2008/layout/LinedList"/>
    <dgm:cxn modelId="{835CC623-27A6-4395-A8E4-4A9F82DF5C23}" type="presParOf" srcId="{05916040-CCB1-414F-AF62-7D2D45D3FBA8}" destId="{B2067E47-88B9-497F-A076-0AE4B24F178C}" srcOrd="1" destOrd="0" presId="urn:microsoft.com/office/officeart/2008/layout/LinedList"/>
    <dgm:cxn modelId="{26BF5823-AAFB-4CEC-A9B1-6764C597EEF2}" type="presParOf" srcId="{05916040-CCB1-414F-AF62-7D2D45D3FBA8}" destId="{E1011B40-4892-4176-8AD8-FDF3F29CB8CD}" srcOrd="2" destOrd="0" presId="urn:microsoft.com/office/officeart/2008/layout/LinedList"/>
    <dgm:cxn modelId="{14C64135-FFF9-4BA6-BECE-D6B4C8B24267}" type="presParOf" srcId="{31D0E3A4-8C11-413B-AA82-DFA4400F445F}" destId="{1D0EB233-86C7-4384-A577-C1343C6A30B5}" srcOrd="2" destOrd="0" presId="urn:microsoft.com/office/officeart/2008/layout/LinedList"/>
    <dgm:cxn modelId="{B6C20B0C-B29C-4CE0-8CFB-0A6CF51260B2}" type="presParOf" srcId="{31D0E3A4-8C11-413B-AA82-DFA4400F445F}" destId="{A0BE189B-EAC8-412C-8887-84C4E2052643}" srcOrd="3" destOrd="0" presId="urn:microsoft.com/office/officeart/2008/layout/LinedList"/>
    <dgm:cxn modelId="{27019F06-4C4B-4C9E-9425-687210A12E21}" type="presParOf" srcId="{31D0E3A4-8C11-413B-AA82-DFA4400F445F}" destId="{CE80EEBF-6701-405E-992E-704F96D81484}" srcOrd="4" destOrd="0" presId="urn:microsoft.com/office/officeart/2008/layout/LinedList"/>
    <dgm:cxn modelId="{E646147B-915B-4EE1-A636-670DF51E9B0E}" type="presParOf" srcId="{CE80EEBF-6701-405E-992E-704F96D81484}" destId="{D18D749F-DD1B-45FF-8375-6DE22054A621}" srcOrd="0" destOrd="0" presId="urn:microsoft.com/office/officeart/2008/layout/LinedList"/>
    <dgm:cxn modelId="{932BE67E-72A0-4432-8925-93F52CDC0C4F}" type="presParOf" srcId="{CE80EEBF-6701-405E-992E-704F96D81484}" destId="{051E442A-01C7-4346-89CB-F7394D8A78DD}" srcOrd="1" destOrd="0" presId="urn:microsoft.com/office/officeart/2008/layout/LinedList"/>
    <dgm:cxn modelId="{545E44D7-B7DB-4280-9304-487CEADBBC80}" type="presParOf" srcId="{CE80EEBF-6701-405E-992E-704F96D81484}" destId="{72C47CCC-8D0B-40E0-8F5A-E3B496FF684A}" srcOrd="2" destOrd="0" presId="urn:microsoft.com/office/officeart/2008/layout/LinedList"/>
    <dgm:cxn modelId="{C9CD911D-FF26-4CE0-B881-FA44C1257F93}" type="presParOf" srcId="{72C47CCC-8D0B-40E0-8F5A-E3B496FF684A}" destId="{4C1CA208-3939-4E02-920C-A9314998ACAB}" srcOrd="0" destOrd="0" presId="urn:microsoft.com/office/officeart/2008/layout/LinedList"/>
    <dgm:cxn modelId="{492BE2B6-00AE-44D6-85BF-9423C0BFCF28}" type="presParOf" srcId="{4C1CA208-3939-4E02-920C-A9314998ACAB}" destId="{61ABF394-E133-468C-92D8-86AEC00E21D5}" srcOrd="0" destOrd="0" presId="urn:microsoft.com/office/officeart/2008/layout/LinedList"/>
    <dgm:cxn modelId="{BE47D019-EE84-4F90-A055-0738EC8B94F6}" type="presParOf" srcId="{4C1CA208-3939-4E02-920C-A9314998ACAB}" destId="{5964AADF-A60B-4A3B-8E95-7E7039812F75}" srcOrd="1" destOrd="0" presId="urn:microsoft.com/office/officeart/2008/layout/LinedList"/>
    <dgm:cxn modelId="{807498DE-BF3C-4E2E-947D-85EDC4166E47}" type="presParOf" srcId="{4C1CA208-3939-4E02-920C-A9314998ACAB}" destId="{557FF645-BF96-41CC-BEFE-97ECCCE5E98E}" srcOrd="2" destOrd="0" presId="urn:microsoft.com/office/officeart/2008/layout/LinedList"/>
    <dgm:cxn modelId="{783C1593-C7B7-4735-858B-8D502E77515C}" type="presParOf" srcId="{72C47CCC-8D0B-40E0-8F5A-E3B496FF684A}" destId="{6DE96DBF-52C1-4968-A65C-88CBF758B8A4}" srcOrd="1" destOrd="0" presId="urn:microsoft.com/office/officeart/2008/layout/LinedList"/>
    <dgm:cxn modelId="{B35ED1CC-BA88-4C93-8B2B-ACEEA38EDA0D}" type="presParOf" srcId="{72C47CCC-8D0B-40E0-8F5A-E3B496FF684A}" destId="{0ADE2108-6DD2-47A9-8FB3-530E695A8A9E}" srcOrd="2" destOrd="0" presId="urn:microsoft.com/office/officeart/2008/layout/LinedList"/>
    <dgm:cxn modelId="{AD09A143-16C1-4474-95E3-83E2467F3F91}" type="presParOf" srcId="{0ADE2108-6DD2-47A9-8FB3-530E695A8A9E}" destId="{2BFA9E26-7EF2-42DA-9884-61F4BB6CA8D9}" srcOrd="0" destOrd="0" presId="urn:microsoft.com/office/officeart/2008/layout/LinedList"/>
    <dgm:cxn modelId="{B167135C-7745-43F4-A0CC-A5DCA83B0F16}" type="presParOf" srcId="{0ADE2108-6DD2-47A9-8FB3-530E695A8A9E}" destId="{1C3DFDFB-BBA8-448F-BFD1-05EF97C92F19}" srcOrd="1" destOrd="0" presId="urn:microsoft.com/office/officeart/2008/layout/LinedList"/>
    <dgm:cxn modelId="{382CF3F5-4C1B-4191-AAFA-35ED91DF6D5A}" type="presParOf" srcId="{0ADE2108-6DD2-47A9-8FB3-530E695A8A9E}" destId="{A86FB42D-1C49-465A-BA3F-F9010DFC58A7}" srcOrd="2" destOrd="0" presId="urn:microsoft.com/office/officeart/2008/layout/LinedList"/>
    <dgm:cxn modelId="{F1167BF3-658E-4EA8-BA1C-47A3A3D94621}" type="presParOf" srcId="{72C47CCC-8D0B-40E0-8F5A-E3B496FF684A}" destId="{2FB1BED6-9A5A-4A9C-A12B-F098A2D57311}" srcOrd="3" destOrd="0" presId="urn:microsoft.com/office/officeart/2008/layout/LinedList"/>
    <dgm:cxn modelId="{279AC4FC-FED9-47B9-B642-118757C8DF1B}" type="presParOf" srcId="{72C47CCC-8D0B-40E0-8F5A-E3B496FF684A}" destId="{05BC211A-FB12-4BD4-812D-756EE85BB804}" srcOrd="4" destOrd="0" presId="urn:microsoft.com/office/officeart/2008/layout/LinedList"/>
    <dgm:cxn modelId="{3860020B-C624-42D8-A93D-D143C512E522}" type="presParOf" srcId="{05BC211A-FB12-4BD4-812D-756EE85BB804}" destId="{0418BD56-2E8D-416C-8F07-0D086AF01F3B}" srcOrd="0" destOrd="0" presId="urn:microsoft.com/office/officeart/2008/layout/LinedList"/>
    <dgm:cxn modelId="{E9C2FDF9-51E8-4C79-B3CB-F573478F292B}" type="presParOf" srcId="{05BC211A-FB12-4BD4-812D-756EE85BB804}" destId="{AD210396-BD05-4AD0-A3E1-05381E8E3965}" srcOrd="1" destOrd="0" presId="urn:microsoft.com/office/officeart/2008/layout/LinedList"/>
    <dgm:cxn modelId="{392DBFDC-49D5-46ED-95C2-6E50C1C27973}" type="presParOf" srcId="{05BC211A-FB12-4BD4-812D-756EE85BB804}" destId="{52969CEE-9468-44C8-AC45-61486BDFE008}" srcOrd="2" destOrd="0" presId="urn:microsoft.com/office/officeart/2008/layout/LinedList"/>
    <dgm:cxn modelId="{B1DB2E57-A36B-47FA-8929-981F994FD82E}" type="presParOf" srcId="{31D0E3A4-8C11-413B-AA82-DFA4400F445F}" destId="{AF3CFAE4-CF58-4DA9-ACB2-AD09190A2584}" srcOrd="5" destOrd="0" presId="urn:microsoft.com/office/officeart/2008/layout/LinedList"/>
    <dgm:cxn modelId="{1684ECA1-1620-4036-934D-A269625ECA8D}" type="presParOf" srcId="{31D0E3A4-8C11-413B-AA82-DFA4400F445F}" destId="{7830CEB5-6AB9-4089-83BF-141D0C638935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69E4F60-2C56-4AAF-9BE7-AB9607F698CC}" type="doc">
      <dgm:prSet loTypeId="urn:microsoft.com/office/officeart/2005/8/layout/venn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EC5472D-A73C-458E-B204-B8A5C05ECF1F}">
      <dgm:prSet phldrT="[Text]"/>
      <dgm:spPr/>
      <dgm:t>
        <a:bodyPr/>
        <a:lstStyle/>
        <a:p>
          <a:r>
            <a:rPr lang="en-US" dirty="0"/>
            <a:t>AI</a:t>
          </a:r>
        </a:p>
      </dgm:t>
    </dgm:pt>
    <dgm:pt modelId="{37DF4967-A11E-41EA-A186-79260E6CFF32}" type="parTrans" cxnId="{044EC71F-C387-4174-8D44-927FF0CCC008}">
      <dgm:prSet/>
      <dgm:spPr/>
      <dgm:t>
        <a:bodyPr/>
        <a:lstStyle/>
        <a:p>
          <a:endParaRPr lang="en-US"/>
        </a:p>
      </dgm:t>
    </dgm:pt>
    <dgm:pt modelId="{71B54CDF-E345-4575-9842-EAB35E80FB2C}" type="sibTrans" cxnId="{044EC71F-C387-4174-8D44-927FF0CCC008}">
      <dgm:prSet/>
      <dgm:spPr/>
      <dgm:t>
        <a:bodyPr/>
        <a:lstStyle/>
        <a:p>
          <a:endParaRPr lang="en-US"/>
        </a:p>
      </dgm:t>
    </dgm:pt>
    <dgm:pt modelId="{DDBA9E69-25AA-4AF7-98A8-2779F36916D3}">
      <dgm:prSet phldrT="[Text]"/>
      <dgm:spPr/>
      <dgm:t>
        <a:bodyPr/>
        <a:lstStyle/>
        <a:p>
          <a:r>
            <a:rPr lang="en-US" dirty="0"/>
            <a:t>ML</a:t>
          </a:r>
        </a:p>
      </dgm:t>
    </dgm:pt>
    <dgm:pt modelId="{DC116E0F-D82F-4867-A3E5-51D377B0D441}" type="parTrans" cxnId="{24EE3E8D-F4DE-4D0B-8F02-7D81DB24DD51}">
      <dgm:prSet/>
      <dgm:spPr/>
      <dgm:t>
        <a:bodyPr/>
        <a:lstStyle/>
        <a:p>
          <a:endParaRPr lang="en-US"/>
        </a:p>
      </dgm:t>
    </dgm:pt>
    <dgm:pt modelId="{E293EE7E-EE18-4100-A9D9-DEB69A9D8268}" type="sibTrans" cxnId="{24EE3E8D-F4DE-4D0B-8F02-7D81DB24DD51}">
      <dgm:prSet/>
      <dgm:spPr/>
      <dgm:t>
        <a:bodyPr/>
        <a:lstStyle/>
        <a:p>
          <a:endParaRPr lang="en-US"/>
        </a:p>
      </dgm:t>
    </dgm:pt>
    <dgm:pt modelId="{6652BEF6-77B9-48D3-A9A7-087CAF9370EA}">
      <dgm:prSet phldrT="[Text]"/>
      <dgm:spPr/>
      <dgm:t>
        <a:bodyPr/>
        <a:lstStyle/>
        <a:p>
          <a:r>
            <a:rPr lang="en-US" dirty="0"/>
            <a:t>DL</a:t>
          </a:r>
        </a:p>
      </dgm:t>
    </dgm:pt>
    <dgm:pt modelId="{B0C78CD7-4F03-4D1E-9D4D-EE976FF488CA}" type="parTrans" cxnId="{227EE22B-126D-4DDF-BB81-D0E8A4F98F96}">
      <dgm:prSet/>
      <dgm:spPr/>
      <dgm:t>
        <a:bodyPr/>
        <a:lstStyle/>
        <a:p>
          <a:endParaRPr lang="en-US"/>
        </a:p>
      </dgm:t>
    </dgm:pt>
    <dgm:pt modelId="{9F427277-DD22-43BC-8FA8-A0EEF53870A7}" type="sibTrans" cxnId="{227EE22B-126D-4DDF-BB81-D0E8A4F98F96}">
      <dgm:prSet/>
      <dgm:spPr/>
      <dgm:t>
        <a:bodyPr/>
        <a:lstStyle/>
        <a:p>
          <a:endParaRPr lang="en-US"/>
        </a:p>
      </dgm:t>
    </dgm:pt>
    <dgm:pt modelId="{420E1FF8-E0F0-4647-98B4-06031D1D0D5E}" type="pres">
      <dgm:prSet presAssocID="{469E4F60-2C56-4AAF-9BE7-AB9607F698CC}" presName="Name0" presStyleCnt="0">
        <dgm:presLayoutVars>
          <dgm:chMax val="7"/>
          <dgm:resizeHandles val="exact"/>
        </dgm:presLayoutVars>
      </dgm:prSet>
      <dgm:spPr/>
    </dgm:pt>
    <dgm:pt modelId="{53EE0513-66B7-4943-B449-F5CB60E925D7}" type="pres">
      <dgm:prSet presAssocID="{469E4F60-2C56-4AAF-9BE7-AB9607F698CC}" presName="comp1" presStyleCnt="0"/>
      <dgm:spPr/>
    </dgm:pt>
    <dgm:pt modelId="{EE795D3A-3F88-47A7-BC41-CAD49C3599D3}" type="pres">
      <dgm:prSet presAssocID="{469E4F60-2C56-4AAF-9BE7-AB9607F698CC}" presName="circle1" presStyleLbl="node1" presStyleIdx="0" presStyleCnt="3" custLinFactNeighborX="453" custLinFactNeighborY="2239"/>
      <dgm:spPr/>
    </dgm:pt>
    <dgm:pt modelId="{5F9854E5-137F-4E92-93C7-37392B0A0392}" type="pres">
      <dgm:prSet presAssocID="{469E4F60-2C56-4AAF-9BE7-AB9607F698CC}" presName="c1text" presStyleLbl="node1" presStyleIdx="0" presStyleCnt="3">
        <dgm:presLayoutVars>
          <dgm:bulletEnabled val="1"/>
        </dgm:presLayoutVars>
      </dgm:prSet>
      <dgm:spPr/>
    </dgm:pt>
    <dgm:pt modelId="{BD00B2CD-7781-4801-BC20-F378E4B32253}" type="pres">
      <dgm:prSet presAssocID="{469E4F60-2C56-4AAF-9BE7-AB9607F698CC}" presName="comp2" presStyleCnt="0"/>
      <dgm:spPr/>
    </dgm:pt>
    <dgm:pt modelId="{40D96897-25C1-4EBC-A2D1-38171EDB0EF3}" type="pres">
      <dgm:prSet presAssocID="{469E4F60-2C56-4AAF-9BE7-AB9607F698CC}" presName="circle2" presStyleLbl="node1" presStyleIdx="1" presStyleCnt="3"/>
      <dgm:spPr/>
    </dgm:pt>
    <dgm:pt modelId="{421B1A48-E0DB-4E0C-9CAE-C73337277FF5}" type="pres">
      <dgm:prSet presAssocID="{469E4F60-2C56-4AAF-9BE7-AB9607F698CC}" presName="c2text" presStyleLbl="node1" presStyleIdx="1" presStyleCnt="3">
        <dgm:presLayoutVars>
          <dgm:bulletEnabled val="1"/>
        </dgm:presLayoutVars>
      </dgm:prSet>
      <dgm:spPr/>
    </dgm:pt>
    <dgm:pt modelId="{74900929-A26A-4EAC-9921-DA63972C24ED}" type="pres">
      <dgm:prSet presAssocID="{469E4F60-2C56-4AAF-9BE7-AB9607F698CC}" presName="comp3" presStyleCnt="0"/>
      <dgm:spPr/>
    </dgm:pt>
    <dgm:pt modelId="{B38EEB74-6E3C-4FC7-9142-9C93D6EA6AC2}" type="pres">
      <dgm:prSet presAssocID="{469E4F60-2C56-4AAF-9BE7-AB9607F698CC}" presName="circle3" presStyleLbl="node1" presStyleIdx="2" presStyleCnt="3"/>
      <dgm:spPr/>
    </dgm:pt>
    <dgm:pt modelId="{CE87639A-6C40-4CAA-A201-7941AC07D5FA}" type="pres">
      <dgm:prSet presAssocID="{469E4F60-2C56-4AAF-9BE7-AB9607F698CC}" presName="c3text" presStyleLbl="node1" presStyleIdx="2" presStyleCnt="3">
        <dgm:presLayoutVars>
          <dgm:bulletEnabled val="1"/>
        </dgm:presLayoutVars>
      </dgm:prSet>
      <dgm:spPr/>
    </dgm:pt>
  </dgm:ptLst>
  <dgm:cxnLst>
    <dgm:cxn modelId="{EB13421A-8058-4820-A085-20962C4A5A0E}" type="presOf" srcId="{DDBA9E69-25AA-4AF7-98A8-2779F36916D3}" destId="{421B1A48-E0DB-4E0C-9CAE-C73337277FF5}" srcOrd="1" destOrd="0" presId="urn:microsoft.com/office/officeart/2005/8/layout/venn2"/>
    <dgm:cxn modelId="{044EC71F-C387-4174-8D44-927FF0CCC008}" srcId="{469E4F60-2C56-4AAF-9BE7-AB9607F698CC}" destId="{2EC5472D-A73C-458E-B204-B8A5C05ECF1F}" srcOrd="0" destOrd="0" parTransId="{37DF4967-A11E-41EA-A186-79260E6CFF32}" sibTransId="{71B54CDF-E345-4575-9842-EAB35E80FB2C}"/>
    <dgm:cxn modelId="{01BDA226-41F6-4AAF-8306-9ED8391643F8}" type="presOf" srcId="{DDBA9E69-25AA-4AF7-98A8-2779F36916D3}" destId="{40D96897-25C1-4EBC-A2D1-38171EDB0EF3}" srcOrd="0" destOrd="0" presId="urn:microsoft.com/office/officeart/2005/8/layout/venn2"/>
    <dgm:cxn modelId="{227EE22B-126D-4DDF-BB81-D0E8A4F98F96}" srcId="{469E4F60-2C56-4AAF-9BE7-AB9607F698CC}" destId="{6652BEF6-77B9-48D3-A9A7-087CAF9370EA}" srcOrd="2" destOrd="0" parTransId="{B0C78CD7-4F03-4D1E-9D4D-EE976FF488CA}" sibTransId="{9F427277-DD22-43BC-8FA8-A0EEF53870A7}"/>
    <dgm:cxn modelId="{B1184B79-FF63-44C8-A50A-DD41A2FAB3DD}" type="presOf" srcId="{2EC5472D-A73C-458E-B204-B8A5C05ECF1F}" destId="{5F9854E5-137F-4E92-93C7-37392B0A0392}" srcOrd="1" destOrd="0" presId="urn:microsoft.com/office/officeart/2005/8/layout/venn2"/>
    <dgm:cxn modelId="{81F7B659-1ECB-4ED7-8DE4-87C4393AED6D}" type="presOf" srcId="{6652BEF6-77B9-48D3-A9A7-087CAF9370EA}" destId="{CE87639A-6C40-4CAA-A201-7941AC07D5FA}" srcOrd="1" destOrd="0" presId="urn:microsoft.com/office/officeart/2005/8/layout/venn2"/>
    <dgm:cxn modelId="{24EE3E8D-F4DE-4D0B-8F02-7D81DB24DD51}" srcId="{469E4F60-2C56-4AAF-9BE7-AB9607F698CC}" destId="{DDBA9E69-25AA-4AF7-98A8-2779F36916D3}" srcOrd="1" destOrd="0" parTransId="{DC116E0F-D82F-4867-A3E5-51D377B0D441}" sibTransId="{E293EE7E-EE18-4100-A9D9-DEB69A9D8268}"/>
    <dgm:cxn modelId="{B993EACE-F5C4-4543-B79C-DA2A9749D934}" type="presOf" srcId="{2EC5472D-A73C-458E-B204-B8A5C05ECF1F}" destId="{EE795D3A-3F88-47A7-BC41-CAD49C3599D3}" srcOrd="0" destOrd="0" presId="urn:microsoft.com/office/officeart/2005/8/layout/venn2"/>
    <dgm:cxn modelId="{A4D13BCF-B928-4C57-91B1-C1937731EA37}" type="presOf" srcId="{469E4F60-2C56-4AAF-9BE7-AB9607F698CC}" destId="{420E1FF8-E0F0-4647-98B4-06031D1D0D5E}" srcOrd="0" destOrd="0" presId="urn:microsoft.com/office/officeart/2005/8/layout/venn2"/>
    <dgm:cxn modelId="{BEC7DFE4-46A2-4EE7-9F29-FACF624AF3C3}" type="presOf" srcId="{6652BEF6-77B9-48D3-A9A7-087CAF9370EA}" destId="{B38EEB74-6E3C-4FC7-9142-9C93D6EA6AC2}" srcOrd="0" destOrd="0" presId="urn:microsoft.com/office/officeart/2005/8/layout/venn2"/>
    <dgm:cxn modelId="{ABBF5025-7411-4F77-B1F0-3EDDB23977DE}" type="presParOf" srcId="{420E1FF8-E0F0-4647-98B4-06031D1D0D5E}" destId="{53EE0513-66B7-4943-B449-F5CB60E925D7}" srcOrd="0" destOrd="0" presId="urn:microsoft.com/office/officeart/2005/8/layout/venn2"/>
    <dgm:cxn modelId="{D51ECAE3-198D-4A81-ACEB-D0FBD2A5705E}" type="presParOf" srcId="{53EE0513-66B7-4943-B449-F5CB60E925D7}" destId="{EE795D3A-3F88-47A7-BC41-CAD49C3599D3}" srcOrd="0" destOrd="0" presId="urn:microsoft.com/office/officeart/2005/8/layout/venn2"/>
    <dgm:cxn modelId="{5AB2980B-DEFE-41E7-BAD0-B0C10FDDDF1E}" type="presParOf" srcId="{53EE0513-66B7-4943-B449-F5CB60E925D7}" destId="{5F9854E5-137F-4E92-93C7-37392B0A0392}" srcOrd="1" destOrd="0" presId="urn:microsoft.com/office/officeart/2005/8/layout/venn2"/>
    <dgm:cxn modelId="{0B980B2C-913C-4F28-8AC9-BB39029141E9}" type="presParOf" srcId="{420E1FF8-E0F0-4647-98B4-06031D1D0D5E}" destId="{BD00B2CD-7781-4801-BC20-F378E4B32253}" srcOrd="1" destOrd="0" presId="urn:microsoft.com/office/officeart/2005/8/layout/venn2"/>
    <dgm:cxn modelId="{5BCEF1C6-F00B-4871-9991-8412C7692E28}" type="presParOf" srcId="{BD00B2CD-7781-4801-BC20-F378E4B32253}" destId="{40D96897-25C1-4EBC-A2D1-38171EDB0EF3}" srcOrd="0" destOrd="0" presId="urn:microsoft.com/office/officeart/2005/8/layout/venn2"/>
    <dgm:cxn modelId="{1BE03401-BCE3-435C-ACED-9D482403C13F}" type="presParOf" srcId="{BD00B2CD-7781-4801-BC20-F378E4B32253}" destId="{421B1A48-E0DB-4E0C-9CAE-C73337277FF5}" srcOrd="1" destOrd="0" presId="urn:microsoft.com/office/officeart/2005/8/layout/venn2"/>
    <dgm:cxn modelId="{FDD87162-E759-42F7-949A-35C2F81E1FC2}" type="presParOf" srcId="{420E1FF8-E0F0-4647-98B4-06031D1D0D5E}" destId="{74900929-A26A-4EAC-9921-DA63972C24ED}" srcOrd="2" destOrd="0" presId="urn:microsoft.com/office/officeart/2005/8/layout/venn2"/>
    <dgm:cxn modelId="{7895BCF7-3D65-4E92-B0A7-8A759521D5EE}" type="presParOf" srcId="{74900929-A26A-4EAC-9921-DA63972C24ED}" destId="{B38EEB74-6E3C-4FC7-9142-9C93D6EA6AC2}" srcOrd="0" destOrd="0" presId="urn:microsoft.com/office/officeart/2005/8/layout/venn2"/>
    <dgm:cxn modelId="{878D665F-BDEF-42C7-A321-373A26133390}" type="presParOf" srcId="{74900929-A26A-4EAC-9921-DA63972C24ED}" destId="{CE87639A-6C40-4CAA-A201-7941AC07D5FA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B51B3EC-1D18-4D2A-B4C1-6306AC9B92DB}" type="doc">
      <dgm:prSet loTypeId="urn:microsoft.com/office/officeart/2005/8/layout/cycle3" loCatId="cycle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92BB47E0-1C35-4103-B54B-2A8AFF54C426}">
      <dgm:prSet phldrT="[Text]"/>
      <dgm:spPr/>
      <dgm:t>
        <a:bodyPr/>
        <a:lstStyle/>
        <a:p>
          <a:r>
            <a:rPr lang="en-US" dirty="0"/>
            <a:t>Gathering data</a:t>
          </a:r>
        </a:p>
      </dgm:t>
    </dgm:pt>
    <dgm:pt modelId="{FA62A3AD-3993-4490-A19F-F0F660814609}" type="parTrans" cxnId="{74DAEC79-F033-4AC0-AAAD-3930E9170D8F}">
      <dgm:prSet/>
      <dgm:spPr/>
      <dgm:t>
        <a:bodyPr/>
        <a:lstStyle/>
        <a:p>
          <a:endParaRPr lang="en-US"/>
        </a:p>
      </dgm:t>
    </dgm:pt>
    <dgm:pt modelId="{626147F8-EBEE-4757-BA8F-C074AD605755}" type="sibTrans" cxnId="{74DAEC79-F033-4AC0-AAAD-3930E9170D8F}">
      <dgm:prSet/>
      <dgm:spPr/>
      <dgm:t>
        <a:bodyPr/>
        <a:lstStyle/>
        <a:p>
          <a:endParaRPr lang="en-US"/>
        </a:p>
      </dgm:t>
    </dgm:pt>
    <dgm:pt modelId="{E4D89ED3-12FA-486C-80D5-00863BC4A8D9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Data preparation</a:t>
          </a:r>
          <a:endParaRPr lang="en-US" dirty="0"/>
        </a:p>
      </dgm:t>
    </dgm:pt>
    <dgm:pt modelId="{0CB265A7-CF0F-4474-9450-CAFAE4B0E18B}" type="parTrans" cxnId="{F857A79D-C3D4-4615-AFB4-6F23740EF825}">
      <dgm:prSet/>
      <dgm:spPr/>
      <dgm:t>
        <a:bodyPr/>
        <a:lstStyle/>
        <a:p>
          <a:endParaRPr lang="en-US"/>
        </a:p>
      </dgm:t>
    </dgm:pt>
    <dgm:pt modelId="{DD48B3A9-6F70-43FA-9FFA-5DF612B19CE6}" type="sibTrans" cxnId="{F857A79D-C3D4-4615-AFB4-6F23740EF825}">
      <dgm:prSet/>
      <dgm:spPr/>
      <dgm:t>
        <a:bodyPr/>
        <a:lstStyle/>
        <a:p>
          <a:endParaRPr lang="en-US"/>
        </a:p>
      </dgm:t>
    </dgm:pt>
    <dgm:pt modelId="{3518A180-9D30-4630-B269-69456DCC8C23}">
      <dgm:prSet phldrT="[Text]"/>
      <dgm:spPr/>
      <dgm:t>
        <a:bodyPr/>
        <a:lstStyle/>
        <a:p>
          <a:r>
            <a:rPr lang="en-US" b="0" i="0" dirty="0"/>
            <a:t>Model building</a:t>
          </a:r>
          <a:endParaRPr lang="en-US" dirty="0"/>
        </a:p>
      </dgm:t>
    </dgm:pt>
    <dgm:pt modelId="{CABE8A64-0F90-4410-BD57-62062F8CF4E7}" type="parTrans" cxnId="{AA666F2C-8E49-493F-85EE-2FF86A33E90A}">
      <dgm:prSet/>
      <dgm:spPr/>
      <dgm:t>
        <a:bodyPr/>
        <a:lstStyle/>
        <a:p>
          <a:endParaRPr lang="en-US"/>
        </a:p>
      </dgm:t>
    </dgm:pt>
    <dgm:pt modelId="{7A1D8846-AB2F-409D-BF4A-9CB07D4FCA02}" type="sibTrans" cxnId="{AA666F2C-8E49-493F-85EE-2FF86A33E90A}">
      <dgm:prSet/>
      <dgm:spPr/>
      <dgm:t>
        <a:bodyPr/>
        <a:lstStyle/>
        <a:p>
          <a:endParaRPr lang="en-US"/>
        </a:p>
      </dgm:t>
    </dgm:pt>
    <dgm:pt modelId="{9F24899B-9150-418C-A942-A9BE9B238BFB}">
      <dgm:prSet phldrT="[Text]"/>
      <dgm:spPr/>
      <dgm:t>
        <a:bodyPr/>
        <a:lstStyle/>
        <a:p>
          <a:r>
            <a:rPr lang="en-US" dirty="0"/>
            <a:t>Model Evaluation</a:t>
          </a:r>
        </a:p>
      </dgm:t>
    </dgm:pt>
    <dgm:pt modelId="{6B8EBE44-54BD-44DD-A064-2BFA05073D6D}" type="parTrans" cxnId="{5F8E99A1-D875-4941-B171-2EB578BE6387}">
      <dgm:prSet/>
      <dgm:spPr/>
      <dgm:t>
        <a:bodyPr/>
        <a:lstStyle/>
        <a:p>
          <a:endParaRPr lang="en-US"/>
        </a:p>
      </dgm:t>
    </dgm:pt>
    <dgm:pt modelId="{62F9FCFC-1FE6-475C-91E5-33C80CF7A51C}" type="sibTrans" cxnId="{5F8E99A1-D875-4941-B171-2EB578BE6387}">
      <dgm:prSet/>
      <dgm:spPr/>
      <dgm:t>
        <a:bodyPr/>
        <a:lstStyle/>
        <a:p>
          <a:endParaRPr lang="en-US"/>
        </a:p>
      </dgm:t>
    </dgm:pt>
    <dgm:pt modelId="{33C10F8E-58C0-432A-94C9-427259F67EB6}">
      <dgm:prSet phldrT="[Text]"/>
      <dgm:spPr/>
      <dgm:t>
        <a:bodyPr/>
        <a:lstStyle/>
        <a:p>
          <a:r>
            <a:rPr lang="en-US" dirty="0"/>
            <a:t>Model deployment</a:t>
          </a:r>
        </a:p>
      </dgm:t>
    </dgm:pt>
    <dgm:pt modelId="{C77A04D8-C423-4F80-949A-47C3D9BFA6CB}" type="parTrans" cxnId="{0F664CD6-57D5-4588-B29E-52704EE0769A}">
      <dgm:prSet/>
      <dgm:spPr/>
      <dgm:t>
        <a:bodyPr/>
        <a:lstStyle/>
        <a:p>
          <a:endParaRPr lang="en-US"/>
        </a:p>
      </dgm:t>
    </dgm:pt>
    <dgm:pt modelId="{C53292C5-0706-424E-A94D-39CD495FCD55}" type="sibTrans" cxnId="{0F664CD6-57D5-4588-B29E-52704EE0769A}">
      <dgm:prSet/>
      <dgm:spPr/>
      <dgm:t>
        <a:bodyPr/>
        <a:lstStyle/>
        <a:p>
          <a:endParaRPr lang="en-US"/>
        </a:p>
      </dgm:t>
    </dgm:pt>
    <dgm:pt modelId="{03679F38-7CB6-4ED6-A449-F083169E26C2}">
      <dgm:prSet phldrT="[Text]"/>
      <dgm:spPr/>
      <dgm:t>
        <a:bodyPr/>
        <a:lstStyle/>
        <a:p>
          <a:r>
            <a:rPr lang="en-US" dirty="0"/>
            <a:t>Business objective</a:t>
          </a:r>
        </a:p>
      </dgm:t>
    </dgm:pt>
    <dgm:pt modelId="{928A4EED-C13E-4978-AE35-E854C6F4A935}" type="parTrans" cxnId="{CE7DA69A-D7DF-402E-AF36-BA6524975401}">
      <dgm:prSet/>
      <dgm:spPr/>
      <dgm:t>
        <a:bodyPr/>
        <a:lstStyle/>
        <a:p>
          <a:endParaRPr lang="en-US"/>
        </a:p>
      </dgm:t>
    </dgm:pt>
    <dgm:pt modelId="{FA183E26-6F7F-4C09-9094-9B55C43E5642}" type="sibTrans" cxnId="{CE7DA69A-D7DF-402E-AF36-BA6524975401}">
      <dgm:prSet/>
      <dgm:spPr/>
      <dgm:t>
        <a:bodyPr/>
        <a:lstStyle/>
        <a:p>
          <a:endParaRPr lang="en-US"/>
        </a:p>
      </dgm:t>
    </dgm:pt>
    <dgm:pt modelId="{D7D043C2-3655-4561-9EB2-AB6E8EAB5B34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Exploratory data analysis</a:t>
          </a:r>
        </a:p>
      </dgm:t>
    </dgm:pt>
    <dgm:pt modelId="{61F72926-6B62-4752-86B9-60E470B0991E}" type="parTrans" cxnId="{FACAA21F-B0EE-4476-AD11-B3FA2B5D83B1}">
      <dgm:prSet/>
      <dgm:spPr/>
      <dgm:t>
        <a:bodyPr/>
        <a:lstStyle/>
        <a:p>
          <a:endParaRPr lang="en-US"/>
        </a:p>
      </dgm:t>
    </dgm:pt>
    <dgm:pt modelId="{22EDFA17-9FDF-4006-A047-305FCF45852E}" type="sibTrans" cxnId="{FACAA21F-B0EE-4476-AD11-B3FA2B5D83B1}">
      <dgm:prSet/>
      <dgm:spPr/>
      <dgm:t>
        <a:bodyPr/>
        <a:lstStyle/>
        <a:p>
          <a:endParaRPr lang="en-US"/>
        </a:p>
      </dgm:t>
    </dgm:pt>
    <dgm:pt modelId="{95C4A0F7-4C96-485D-963B-C9F88F0CF1ED}" type="pres">
      <dgm:prSet presAssocID="{1B51B3EC-1D18-4D2A-B4C1-6306AC9B92DB}" presName="Name0" presStyleCnt="0">
        <dgm:presLayoutVars>
          <dgm:dir/>
          <dgm:resizeHandles val="exact"/>
        </dgm:presLayoutVars>
      </dgm:prSet>
      <dgm:spPr/>
    </dgm:pt>
    <dgm:pt modelId="{FE1B8090-D502-4FDF-91E0-DD582518B223}" type="pres">
      <dgm:prSet presAssocID="{1B51B3EC-1D18-4D2A-B4C1-6306AC9B92DB}" presName="cycle" presStyleCnt="0"/>
      <dgm:spPr/>
    </dgm:pt>
    <dgm:pt modelId="{D0AA8C72-2328-4CE3-BDBA-5FA69859C340}" type="pres">
      <dgm:prSet presAssocID="{03679F38-7CB6-4ED6-A449-F083169E26C2}" presName="nodeFirstNode" presStyleLbl="node1" presStyleIdx="0" presStyleCnt="7">
        <dgm:presLayoutVars>
          <dgm:bulletEnabled val="1"/>
        </dgm:presLayoutVars>
      </dgm:prSet>
      <dgm:spPr/>
    </dgm:pt>
    <dgm:pt modelId="{BB03A23F-D472-4B45-94CC-015A46852DF1}" type="pres">
      <dgm:prSet presAssocID="{FA183E26-6F7F-4C09-9094-9B55C43E5642}" presName="sibTransFirstNode" presStyleLbl="bgShp" presStyleIdx="0" presStyleCnt="1"/>
      <dgm:spPr/>
    </dgm:pt>
    <dgm:pt modelId="{67D68728-77D3-42A1-A1DF-2B445E4851FA}" type="pres">
      <dgm:prSet presAssocID="{92BB47E0-1C35-4103-B54B-2A8AFF54C426}" presName="nodeFollowingNodes" presStyleLbl="node1" presStyleIdx="1" presStyleCnt="7">
        <dgm:presLayoutVars>
          <dgm:bulletEnabled val="1"/>
        </dgm:presLayoutVars>
      </dgm:prSet>
      <dgm:spPr/>
    </dgm:pt>
    <dgm:pt modelId="{5A8635F6-5165-4E40-A0C7-F48A5C89CCCE}" type="pres">
      <dgm:prSet presAssocID="{E4D89ED3-12FA-486C-80D5-00863BC4A8D9}" presName="nodeFollowingNodes" presStyleLbl="node1" presStyleIdx="2" presStyleCnt="7">
        <dgm:presLayoutVars>
          <dgm:bulletEnabled val="1"/>
        </dgm:presLayoutVars>
      </dgm:prSet>
      <dgm:spPr/>
    </dgm:pt>
    <dgm:pt modelId="{A906293C-560D-451B-8264-6618704A068C}" type="pres">
      <dgm:prSet presAssocID="{D7D043C2-3655-4561-9EB2-AB6E8EAB5B34}" presName="nodeFollowingNodes" presStyleLbl="node1" presStyleIdx="3" presStyleCnt="7">
        <dgm:presLayoutVars>
          <dgm:bulletEnabled val="1"/>
        </dgm:presLayoutVars>
      </dgm:prSet>
      <dgm:spPr/>
    </dgm:pt>
    <dgm:pt modelId="{9A92110D-1F85-4848-8F2E-F7E2A281EE54}" type="pres">
      <dgm:prSet presAssocID="{3518A180-9D30-4630-B269-69456DCC8C23}" presName="nodeFollowingNodes" presStyleLbl="node1" presStyleIdx="4" presStyleCnt="7">
        <dgm:presLayoutVars>
          <dgm:bulletEnabled val="1"/>
        </dgm:presLayoutVars>
      </dgm:prSet>
      <dgm:spPr/>
    </dgm:pt>
    <dgm:pt modelId="{82A442BB-0DB2-4EF7-911C-22FDD46C769B}" type="pres">
      <dgm:prSet presAssocID="{9F24899B-9150-418C-A942-A9BE9B238BFB}" presName="nodeFollowingNodes" presStyleLbl="node1" presStyleIdx="5" presStyleCnt="7">
        <dgm:presLayoutVars>
          <dgm:bulletEnabled val="1"/>
        </dgm:presLayoutVars>
      </dgm:prSet>
      <dgm:spPr/>
    </dgm:pt>
    <dgm:pt modelId="{54FEC2C1-327C-49C7-B874-C50098050701}" type="pres">
      <dgm:prSet presAssocID="{33C10F8E-58C0-432A-94C9-427259F67EB6}" presName="nodeFollowingNodes" presStyleLbl="node1" presStyleIdx="6" presStyleCnt="7">
        <dgm:presLayoutVars>
          <dgm:bulletEnabled val="1"/>
        </dgm:presLayoutVars>
      </dgm:prSet>
      <dgm:spPr/>
    </dgm:pt>
  </dgm:ptLst>
  <dgm:cxnLst>
    <dgm:cxn modelId="{EA8F4800-B0F3-4043-9CC2-FB636729398C}" type="presOf" srcId="{3518A180-9D30-4630-B269-69456DCC8C23}" destId="{9A92110D-1F85-4848-8F2E-F7E2A281EE54}" srcOrd="0" destOrd="0" presId="urn:microsoft.com/office/officeart/2005/8/layout/cycle3"/>
    <dgm:cxn modelId="{0182FE07-C13C-43EA-A8CA-361A724FC2C5}" type="presOf" srcId="{92BB47E0-1C35-4103-B54B-2A8AFF54C426}" destId="{67D68728-77D3-42A1-A1DF-2B445E4851FA}" srcOrd="0" destOrd="0" presId="urn:microsoft.com/office/officeart/2005/8/layout/cycle3"/>
    <dgm:cxn modelId="{F7880B14-DEEE-440F-B357-3C7D2CA09655}" type="presOf" srcId="{FA183E26-6F7F-4C09-9094-9B55C43E5642}" destId="{BB03A23F-D472-4B45-94CC-015A46852DF1}" srcOrd="0" destOrd="0" presId="urn:microsoft.com/office/officeart/2005/8/layout/cycle3"/>
    <dgm:cxn modelId="{FACAA21F-B0EE-4476-AD11-B3FA2B5D83B1}" srcId="{1B51B3EC-1D18-4D2A-B4C1-6306AC9B92DB}" destId="{D7D043C2-3655-4561-9EB2-AB6E8EAB5B34}" srcOrd="3" destOrd="0" parTransId="{61F72926-6B62-4752-86B9-60E470B0991E}" sibTransId="{22EDFA17-9FDF-4006-A047-305FCF45852E}"/>
    <dgm:cxn modelId="{AA666F2C-8E49-493F-85EE-2FF86A33E90A}" srcId="{1B51B3EC-1D18-4D2A-B4C1-6306AC9B92DB}" destId="{3518A180-9D30-4630-B269-69456DCC8C23}" srcOrd="4" destOrd="0" parTransId="{CABE8A64-0F90-4410-BD57-62062F8CF4E7}" sibTransId="{7A1D8846-AB2F-409D-BF4A-9CB07D4FCA02}"/>
    <dgm:cxn modelId="{7B188C5B-6047-4F8D-A010-B566A8E3A87C}" type="presOf" srcId="{E4D89ED3-12FA-486C-80D5-00863BC4A8D9}" destId="{5A8635F6-5165-4E40-A0C7-F48A5C89CCCE}" srcOrd="0" destOrd="0" presId="urn:microsoft.com/office/officeart/2005/8/layout/cycle3"/>
    <dgm:cxn modelId="{A22BA042-EDAF-43FD-80B1-5841BE9D8BEC}" type="presOf" srcId="{D7D043C2-3655-4561-9EB2-AB6E8EAB5B34}" destId="{A906293C-560D-451B-8264-6618704A068C}" srcOrd="0" destOrd="0" presId="urn:microsoft.com/office/officeart/2005/8/layout/cycle3"/>
    <dgm:cxn modelId="{74DAEC79-F033-4AC0-AAAD-3930E9170D8F}" srcId="{1B51B3EC-1D18-4D2A-B4C1-6306AC9B92DB}" destId="{92BB47E0-1C35-4103-B54B-2A8AFF54C426}" srcOrd="1" destOrd="0" parTransId="{FA62A3AD-3993-4490-A19F-F0F660814609}" sibTransId="{626147F8-EBEE-4757-BA8F-C074AD605755}"/>
    <dgm:cxn modelId="{CE7DA69A-D7DF-402E-AF36-BA6524975401}" srcId="{1B51B3EC-1D18-4D2A-B4C1-6306AC9B92DB}" destId="{03679F38-7CB6-4ED6-A449-F083169E26C2}" srcOrd="0" destOrd="0" parTransId="{928A4EED-C13E-4978-AE35-E854C6F4A935}" sibTransId="{FA183E26-6F7F-4C09-9094-9B55C43E5642}"/>
    <dgm:cxn modelId="{F857A79D-C3D4-4615-AFB4-6F23740EF825}" srcId="{1B51B3EC-1D18-4D2A-B4C1-6306AC9B92DB}" destId="{E4D89ED3-12FA-486C-80D5-00863BC4A8D9}" srcOrd="2" destOrd="0" parTransId="{0CB265A7-CF0F-4474-9450-CAFAE4B0E18B}" sibTransId="{DD48B3A9-6F70-43FA-9FFA-5DF612B19CE6}"/>
    <dgm:cxn modelId="{5F8E99A1-D875-4941-B171-2EB578BE6387}" srcId="{1B51B3EC-1D18-4D2A-B4C1-6306AC9B92DB}" destId="{9F24899B-9150-418C-A942-A9BE9B238BFB}" srcOrd="5" destOrd="0" parTransId="{6B8EBE44-54BD-44DD-A064-2BFA05073D6D}" sibTransId="{62F9FCFC-1FE6-475C-91E5-33C80CF7A51C}"/>
    <dgm:cxn modelId="{87E283A9-12C3-4229-9280-09FE13E9CE5A}" type="presOf" srcId="{1B51B3EC-1D18-4D2A-B4C1-6306AC9B92DB}" destId="{95C4A0F7-4C96-485D-963B-C9F88F0CF1ED}" srcOrd="0" destOrd="0" presId="urn:microsoft.com/office/officeart/2005/8/layout/cycle3"/>
    <dgm:cxn modelId="{4FB850D2-0EA6-4790-872F-827BCD25BD90}" type="presOf" srcId="{9F24899B-9150-418C-A942-A9BE9B238BFB}" destId="{82A442BB-0DB2-4EF7-911C-22FDD46C769B}" srcOrd="0" destOrd="0" presId="urn:microsoft.com/office/officeart/2005/8/layout/cycle3"/>
    <dgm:cxn modelId="{0F664CD6-57D5-4588-B29E-52704EE0769A}" srcId="{1B51B3EC-1D18-4D2A-B4C1-6306AC9B92DB}" destId="{33C10F8E-58C0-432A-94C9-427259F67EB6}" srcOrd="6" destOrd="0" parTransId="{C77A04D8-C423-4F80-949A-47C3D9BFA6CB}" sibTransId="{C53292C5-0706-424E-A94D-39CD495FCD55}"/>
    <dgm:cxn modelId="{595A44F3-C56E-4694-B5CB-6277FAA8D018}" type="presOf" srcId="{03679F38-7CB6-4ED6-A449-F083169E26C2}" destId="{D0AA8C72-2328-4CE3-BDBA-5FA69859C340}" srcOrd="0" destOrd="0" presId="urn:microsoft.com/office/officeart/2005/8/layout/cycle3"/>
    <dgm:cxn modelId="{5E9B67F6-AC23-4E18-8EBB-D142F8D7B2FA}" type="presOf" srcId="{33C10F8E-58C0-432A-94C9-427259F67EB6}" destId="{54FEC2C1-327C-49C7-B874-C50098050701}" srcOrd="0" destOrd="0" presId="urn:microsoft.com/office/officeart/2005/8/layout/cycle3"/>
    <dgm:cxn modelId="{DF77A764-B1CF-4B8B-BCEF-616A22CA7128}" type="presParOf" srcId="{95C4A0F7-4C96-485D-963B-C9F88F0CF1ED}" destId="{FE1B8090-D502-4FDF-91E0-DD582518B223}" srcOrd="0" destOrd="0" presId="urn:microsoft.com/office/officeart/2005/8/layout/cycle3"/>
    <dgm:cxn modelId="{F47C5691-505B-4C80-AFDA-36328A924A5B}" type="presParOf" srcId="{FE1B8090-D502-4FDF-91E0-DD582518B223}" destId="{D0AA8C72-2328-4CE3-BDBA-5FA69859C340}" srcOrd="0" destOrd="0" presId="urn:microsoft.com/office/officeart/2005/8/layout/cycle3"/>
    <dgm:cxn modelId="{A50E50B7-424E-47E9-A624-CCEBF975E1F8}" type="presParOf" srcId="{FE1B8090-D502-4FDF-91E0-DD582518B223}" destId="{BB03A23F-D472-4B45-94CC-015A46852DF1}" srcOrd="1" destOrd="0" presId="urn:microsoft.com/office/officeart/2005/8/layout/cycle3"/>
    <dgm:cxn modelId="{8703F02F-6A38-4F30-9664-F7CB5920E08D}" type="presParOf" srcId="{FE1B8090-D502-4FDF-91E0-DD582518B223}" destId="{67D68728-77D3-42A1-A1DF-2B445E4851FA}" srcOrd="2" destOrd="0" presId="urn:microsoft.com/office/officeart/2005/8/layout/cycle3"/>
    <dgm:cxn modelId="{6A4BB52D-21AC-442F-9ED6-4324F28A4427}" type="presParOf" srcId="{FE1B8090-D502-4FDF-91E0-DD582518B223}" destId="{5A8635F6-5165-4E40-A0C7-F48A5C89CCCE}" srcOrd="3" destOrd="0" presId="urn:microsoft.com/office/officeart/2005/8/layout/cycle3"/>
    <dgm:cxn modelId="{E65443E7-B09B-4D3E-AAD6-A8BE63F8E635}" type="presParOf" srcId="{FE1B8090-D502-4FDF-91E0-DD582518B223}" destId="{A906293C-560D-451B-8264-6618704A068C}" srcOrd="4" destOrd="0" presId="urn:microsoft.com/office/officeart/2005/8/layout/cycle3"/>
    <dgm:cxn modelId="{4151F2C3-3701-4F31-948B-6F93643E2A72}" type="presParOf" srcId="{FE1B8090-D502-4FDF-91E0-DD582518B223}" destId="{9A92110D-1F85-4848-8F2E-F7E2A281EE54}" srcOrd="5" destOrd="0" presId="urn:microsoft.com/office/officeart/2005/8/layout/cycle3"/>
    <dgm:cxn modelId="{732593EC-8D60-4886-8BBF-AADFBADCAB1F}" type="presParOf" srcId="{FE1B8090-D502-4FDF-91E0-DD582518B223}" destId="{82A442BB-0DB2-4EF7-911C-22FDD46C769B}" srcOrd="6" destOrd="0" presId="urn:microsoft.com/office/officeart/2005/8/layout/cycle3"/>
    <dgm:cxn modelId="{567B25F7-CA5D-429D-9DD5-1CF7F9D39D79}" type="presParOf" srcId="{FE1B8090-D502-4FDF-91E0-DD582518B223}" destId="{54FEC2C1-327C-49C7-B874-C50098050701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65A8DD2-B10C-4818-83B0-246773FE0488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C4949E4-53FD-4932-A5D4-E9A5E35D9D48}">
      <dgm:prSet phldrT="[Text]"/>
      <dgm:spPr>
        <a:ln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</dgm:spPr>
      <dgm:t>
        <a:bodyPr/>
        <a:lstStyle/>
        <a:p>
          <a:r>
            <a:rPr lang="en-US" dirty="0"/>
            <a:t>ML task</a:t>
          </a:r>
        </a:p>
      </dgm:t>
    </dgm:pt>
    <dgm:pt modelId="{08776448-39DB-4A96-BC6A-3B3F082A75F4}" type="parTrans" cxnId="{623D5EA5-2FD4-4E1C-9E66-6F6DE3D324D4}">
      <dgm:prSet/>
      <dgm:spPr/>
      <dgm:t>
        <a:bodyPr/>
        <a:lstStyle/>
        <a:p>
          <a:endParaRPr lang="en-US"/>
        </a:p>
      </dgm:t>
    </dgm:pt>
    <dgm:pt modelId="{67E86B40-31F4-4983-A4E9-FB3C225DF259}" type="sibTrans" cxnId="{623D5EA5-2FD4-4E1C-9E66-6F6DE3D324D4}">
      <dgm:prSet/>
      <dgm:spPr/>
      <dgm:t>
        <a:bodyPr/>
        <a:lstStyle/>
        <a:p>
          <a:endParaRPr lang="en-US"/>
        </a:p>
      </dgm:t>
    </dgm:pt>
    <dgm:pt modelId="{2964C2CA-01BC-473F-9709-EFDA9FAAFB4C}">
      <dgm:prSet phldrT="[Text]"/>
      <dgm:spPr>
        <a:ln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</dgm:spPr>
      <dgm:t>
        <a:bodyPr/>
        <a:lstStyle/>
        <a:p>
          <a:r>
            <a:rPr lang="en-US" dirty="0"/>
            <a:t>Supervised</a:t>
          </a:r>
        </a:p>
      </dgm:t>
    </dgm:pt>
    <dgm:pt modelId="{2AE996C6-6FAF-4247-B999-C2A2BA28935C}" type="parTrans" cxnId="{C35D9C1E-3B02-418F-B0C9-95582D1EFFC1}">
      <dgm:prSet/>
      <dgm:spPr/>
      <dgm:t>
        <a:bodyPr/>
        <a:lstStyle/>
        <a:p>
          <a:endParaRPr lang="en-US"/>
        </a:p>
      </dgm:t>
    </dgm:pt>
    <dgm:pt modelId="{51C91966-C019-4EDA-84A5-0C00C153458D}" type="sibTrans" cxnId="{C35D9C1E-3B02-418F-B0C9-95582D1EFFC1}">
      <dgm:prSet/>
      <dgm:spPr/>
      <dgm:t>
        <a:bodyPr/>
        <a:lstStyle/>
        <a:p>
          <a:endParaRPr lang="en-US"/>
        </a:p>
      </dgm:t>
    </dgm:pt>
    <dgm:pt modelId="{597D141B-7489-47FA-85E2-81F22BEFAB3A}">
      <dgm:prSet phldrT="[Text]"/>
      <dgm:spPr>
        <a:ln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</dgm:spPr>
      <dgm:t>
        <a:bodyPr/>
        <a:lstStyle/>
        <a:p>
          <a:r>
            <a:rPr lang="en-US" dirty="0"/>
            <a:t>Classification</a:t>
          </a:r>
        </a:p>
      </dgm:t>
    </dgm:pt>
    <dgm:pt modelId="{EF31F4BD-8C47-4BA5-A677-91D4EB3F1D20}" type="parTrans" cxnId="{2347AA99-AB38-44B2-8484-6BABF84B4657}">
      <dgm:prSet/>
      <dgm:spPr/>
      <dgm:t>
        <a:bodyPr/>
        <a:lstStyle/>
        <a:p>
          <a:endParaRPr lang="en-US"/>
        </a:p>
      </dgm:t>
    </dgm:pt>
    <dgm:pt modelId="{4013FAAD-FFE8-4C54-8026-465723C08E7B}" type="sibTrans" cxnId="{2347AA99-AB38-44B2-8484-6BABF84B4657}">
      <dgm:prSet/>
      <dgm:spPr/>
      <dgm:t>
        <a:bodyPr/>
        <a:lstStyle/>
        <a:p>
          <a:endParaRPr lang="en-US"/>
        </a:p>
      </dgm:t>
    </dgm:pt>
    <dgm:pt modelId="{F1C6C7D7-E5B8-4EFD-BA58-27EB1DBC31CD}">
      <dgm:prSet phldrT="[Text]"/>
      <dgm:spPr>
        <a:ln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</dgm:spPr>
      <dgm:t>
        <a:bodyPr/>
        <a:lstStyle/>
        <a:p>
          <a:r>
            <a:rPr lang="en-US" dirty="0"/>
            <a:t>Regression</a:t>
          </a:r>
        </a:p>
      </dgm:t>
    </dgm:pt>
    <dgm:pt modelId="{DD28F11E-AD3D-4B4E-B434-A24B085F1702}" type="parTrans" cxnId="{6ED26B32-2D12-41B1-83D5-6D44B7DBB366}">
      <dgm:prSet/>
      <dgm:spPr/>
      <dgm:t>
        <a:bodyPr/>
        <a:lstStyle/>
        <a:p>
          <a:endParaRPr lang="en-US"/>
        </a:p>
      </dgm:t>
    </dgm:pt>
    <dgm:pt modelId="{46C125BB-65A7-4637-91BF-03E1E51A268A}" type="sibTrans" cxnId="{6ED26B32-2D12-41B1-83D5-6D44B7DBB366}">
      <dgm:prSet/>
      <dgm:spPr/>
      <dgm:t>
        <a:bodyPr/>
        <a:lstStyle/>
        <a:p>
          <a:endParaRPr lang="en-US"/>
        </a:p>
      </dgm:t>
    </dgm:pt>
    <dgm:pt modelId="{2CE155C8-6D96-4655-9BFB-B09FF538EE91}">
      <dgm:prSet phldrT="[Text]"/>
      <dgm:spPr>
        <a:ln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</dgm:spPr>
      <dgm:t>
        <a:bodyPr/>
        <a:lstStyle/>
        <a:p>
          <a:r>
            <a:rPr lang="en-US" dirty="0"/>
            <a:t>Unsupervised</a:t>
          </a:r>
        </a:p>
      </dgm:t>
    </dgm:pt>
    <dgm:pt modelId="{00F22CB6-8EE8-4E2F-9E5A-58465FF14238}" type="parTrans" cxnId="{D4AA5B18-C761-4A3C-A5D1-F6CBD6AACB7E}">
      <dgm:prSet/>
      <dgm:spPr/>
      <dgm:t>
        <a:bodyPr/>
        <a:lstStyle/>
        <a:p>
          <a:endParaRPr lang="en-US"/>
        </a:p>
      </dgm:t>
    </dgm:pt>
    <dgm:pt modelId="{C722BD23-523B-4321-BD03-8E138D3B9F4D}" type="sibTrans" cxnId="{D4AA5B18-C761-4A3C-A5D1-F6CBD6AACB7E}">
      <dgm:prSet/>
      <dgm:spPr/>
      <dgm:t>
        <a:bodyPr/>
        <a:lstStyle/>
        <a:p>
          <a:endParaRPr lang="en-US"/>
        </a:p>
      </dgm:t>
    </dgm:pt>
    <dgm:pt modelId="{A2F4547C-0E2B-4D0B-9CE8-D1B13E7A190C}">
      <dgm:prSet phldrT="[Text]"/>
      <dgm:spPr>
        <a:ln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</dgm:spPr>
      <dgm:t>
        <a:bodyPr/>
        <a:lstStyle/>
        <a:p>
          <a:r>
            <a:rPr lang="en-US" dirty="0"/>
            <a:t>Clustering</a:t>
          </a:r>
        </a:p>
      </dgm:t>
    </dgm:pt>
    <dgm:pt modelId="{1B0B2C93-8683-452B-B9A1-425BC2CA230B}" type="parTrans" cxnId="{1C769E20-77B5-4CCD-A507-CF5D5B4AB157}">
      <dgm:prSet/>
      <dgm:spPr/>
      <dgm:t>
        <a:bodyPr/>
        <a:lstStyle/>
        <a:p>
          <a:endParaRPr lang="en-US"/>
        </a:p>
      </dgm:t>
    </dgm:pt>
    <dgm:pt modelId="{6133FF21-0FF6-47DD-9F56-60064662715C}" type="sibTrans" cxnId="{1C769E20-77B5-4CCD-A507-CF5D5B4AB157}">
      <dgm:prSet/>
      <dgm:spPr/>
      <dgm:t>
        <a:bodyPr/>
        <a:lstStyle/>
        <a:p>
          <a:endParaRPr lang="en-US"/>
        </a:p>
      </dgm:t>
    </dgm:pt>
    <dgm:pt modelId="{6C3CCE18-C2E4-4455-BFCB-F7601C3C5F97}">
      <dgm:prSet phldrT="[Text]"/>
      <dgm:spPr>
        <a:ln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</dgm:spPr>
      <dgm:t>
        <a:bodyPr/>
        <a:lstStyle/>
        <a:p>
          <a:r>
            <a:rPr lang="en-US" dirty="0"/>
            <a:t>Reinforcement</a:t>
          </a:r>
        </a:p>
      </dgm:t>
    </dgm:pt>
    <dgm:pt modelId="{9D0EC448-AB90-4165-A35C-766787B5E3A2}" type="parTrans" cxnId="{FC96DDAC-4F52-4672-890C-BA877482D8EE}">
      <dgm:prSet/>
      <dgm:spPr/>
      <dgm:t>
        <a:bodyPr/>
        <a:lstStyle/>
        <a:p>
          <a:endParaRPr lang="en-US"/>
        </a:p>
      </dgm:t>
    </dgm:pt>
    <dgm:pt modelId="{1F5765CF-7952-4235-859C-7AD3B7745E51}" type="sibTrans" cxnId="{FC96DDAC-4F52-4672-890C-BA877482D8EE}">
      <dgm:prSet/>
      <dgm:spPr/>
      <dgm:t>
        <a:bodyPr/>
        <a:lstStyle/>
        <a:p>
          <a:endParaRPr lang="en-US"/>
        </a:p>
      </dgm:t>
    </dgm:pt>
    <dgm:pt modelId="{FB481FB4-E390-406B-9035-7C417F202896}">
      <dgm:prSet phldrT="[Text]"/>
      <dgm:spPr>
        <a:ln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</dgm:spPr>
      <dgm:t>
        <a:bodyPr/>
        <a:lstStyle/>
        <a:p>
          <a:r>
            <a:rPr lang="en-US" dirty="0"/>
            <a:t>Segmentation </a:t>
          </a:r>
        </a:p>
      </dgm:t>
    </dgm:pt>
    <dgm:pt modelId="{F4A87329-84DA-435C-B808-6271A5B2CBF0}" type="parTrans" cxnId="{D4FE6DB4-C3C1-4A11-BC37-2C1B8C4A62C7}">
      <dgm:prSet/>
      <dgm:spPr/>
      <dgm:t>
        <a:bodyPr/>
        <a:lstStyle/>
        <a:p>
          <a:endParaRPr lang="en-US"/>
        </a:p>
      </dgm:t>
    </dgm:pt>
    <dgm:pt modelId="{0454CD31-D19A-4D5E-B092-DF4A82A156B6}" type="sibTrans" cxnId="{D4FE6DB4-C3C1-4A11-BC37-2C1B8C4A62C7}">
      <dgm:prSet/>
      <dgm:spPr/>
      <dgm:t>
        <a:bodyPr/>
        <a:lstStyle/>
        <a:p>
          <a:endParaRPr lang="en-US"/>
        </a:p>
      </dgm:t>
    </dgm:pt>
    <dgm:pt modelId="{6F5EF36D-2592-48AC-B31B-082284890B23}">
      <dgm:prSet phldrT="[Text]"/>
      <dgm:spPr>
        <a:ln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</dgm:spPr>
      <dgm:t>
        <a:bodyPr/>
        <a:lstStyle/>
        <a:p>
          <a:r>
            <a:rPr lang="en-US" dirty="0"/>
            <a:t>Dimension reduction </a:t>
          </a:r>
        </a:p>
      </dgm:t>
    </dgm:pt>
    <dgm:pt modelId="{43D3D5DE-A21B-4BBD-A47B-9CB9077B18E5}" type="parTrans" cxnId="{C0E613A6-A6D9-4839-BCD1-418740A61A8F}">
      <dgm:prSet/>
      <dgm:spPr/>
      <dgm:t>
        <a:bodyPr/>
        <a:lstStyle/>
        <a:p>
          <a:endParaRPr lang="en-US"/>
        </a:p>
      </dgm:t>
    </dgm:pt>
    <dgm:pt modelId="{6791F933-6246-4E7B-B06D-DAAD74FBB567}" type="sibTrans" cxnId="{C0E613A6-A6D9-4839-BCD1-418740A61A8F}">
      <dgm:prSet/>
      <dgm:spPr/>
      <dgm:t>
        <a:bodyPr/>
        <a:lstStyle/>
        <a:p>
          <a:endParaRPr lang="en-US"/>
        </a:p>
      </dgm:t>
    </dgm:pt>
    <dgm:pt modelId="{E2ABD719-4622-45BE-8E22-866E318459E2}">
      <dgm:prSet phldrT="[Text]"/>
      <dgm:spPr>
        <a:ln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</dgm:spPr>
      <dgm:t>
        <a:bodyPr/>
        <a:lstStyle/>
        <a:p>
          <a:r>
            <a:rPr lang="en-US" dirty="0"/>
            <a:t>Decision process</a:t>
          </a:r>
        </a:p>
      </dgm:t>
    </dgm:pt>
    <dgm:pt modelId="{2681F25F-172C-43D6-A1A8-A28CE2FBA551}" type="parTrans" cxnId="{6C3C8DFB-5105-4F45-B74E-C262EFDFC41B}">
      <dgm:prSet/>
      <dgm:spPr/>
      <dgm:t>
        <a:bodyPr/>
        <a:lstStyle/>
        <a:p>
          <a:endParaRPr lang="en-US"/>
        </a:p>
      </dgm:t>
    </dgm:pt>
    <dgm:pt modelId="{9E361AA8-8619-4D4B-82AB-1A8A3D66B083}" type="sibTrans" cxnId="{6C3C8DFB-5105-4F45-B74E-C262EFDFC41B}">
      <dgm:prSet/>
      <dgm:spPr/>
      <dgm:t>
        <a:bodyPr/>
        <a:lstStyle/>
        <a:p>
          <a:endParaRPr lang="en-US"/>
        </a:p>
      </dgm:t>
    </dgm:pt>
    <dgm:pt modelId="{595D3250-C4AF-465F-BC4D-1C44578AA8FC}">
      <dgm:prSet phldrT="[Text]"/>
      <dgm:spPr>
        <a:ln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</dgm:spPr>
      <dgm:t>
        <a:bodyPr/>
        <a:lstStyle/>
        <a:p>
          <a:r>
            <a:rPr lang="en-US" dirty="0"/>
            <a:t>Reward system </a:t>
          </a:r>
        </a:p>
      </dgm:t>
    </dgm:pt>
    <dgm:pt modelId="{1A4F3BE3-8682-4466-AB0A-0356E39A78E4}" type="parTrans" cxnId="{D1446778-7457-4031-941E-88335A1115E9}">
      <dgm:prSet/>
      <dgm:spPr/>
      <dgm:t>
        <a:bodyPr/>
        <a:lstStyle/>
        <a:p>
          <a:endParaRPr lang="en-US"/>
        </a:p>
      </dgm:t>
    </dgm:pt>
    <dgm:pt modelId="{DB743847-F41A-4182-BB32-9FCF3DD24B82}" type="sibTrans" cxnId="{D1446778-7457-4031-941E-88335A1115E9}">
      <dgm:prSet/>
      <dgm:spPr/>
      <dgm:t>
        <a:bodyPr/>
        <a:lstStyle/>
        <a:p>
          <a:endParaRPr lang="en-US"/>
        </a:p>
      </dgm:t>
    </dgm:pt>
    <dgm:pt modelId="{5CAD552F-05A7-4EF9-AE9A-390805E3E354}">
      <dgm:prSet phldrT="[Text]"/>
      <dgm:spPr>
        <a:ln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</dgm:spPr>
      <dgm:t>
        <a:bodyPr/>
        <a:lstStyle/>
        <a:p>
          <a:r>
            <a:rPr lang="en-US" dirty="0"/>
            <a:t>Recommendation system</a:t>
          </a:r>
        </a:p>
      </dgm:t>
    </dgm:pt>
    <dgm:pt modelId="{EC382C4C-02C0-4F6A-900C-A5498A1D62ED}" type="parTrans" cxnId="{268019A6-0C8E-42EF-866E-FA0FD5DBF431}">
      <dgm:prSet/>
      <dgm:spPr/>
      <dgm:t>
        <a:bodyPr/>
        <a:lstStyle/>
        <a:p>
          <a:endParaRPr lang="en-US"/>
        </a:p>
      </dgm:t>
    </dgm:pt>
    <dgm:pt modelId="{8230A1BF-88A3-40E5-9AAB-E0FBB3CBE93C}" type="sibTrans" cxnId="{268019A6-0C8E-42EF-866E-FA0FD5DBF431}">
      <dgm:prSet/>
      <dgm:spPr/>
      <dgm:t>
        <a:bodyPr/>
        <a:lstStyle/>
        <a:p>
          <a:endParaRPr lang="en-US"/>
        </a:p>
      </dgm:t>
    </dgm:pt>
    <dgm:pt modelId="{DB45D5FA-96A5-4C46-9A7C-2C22E319A2AA}" type="pres">
      <dgm:prSet presAssocID="{165A8DD2-B10C-4818-83B0-246773FE048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B37710A-7EF7-4AD7-A6F4-93C424813127}" type="pres">
      <dgm:prSet presAssocID="{BC4949E4-53FD-4932-A5D4-E9A5E35D9D48}" presName="root" presStyleCnt="0"/>
      <dgm:spPr/>
    </dgm:pt>
    <dgm:pt modelId="{49AF8856-91E8-4515-9F34-66BA80FBA407}" type="pres">
      <dgm:prSet presAssocID="{BC4949E4-53FD-4932-A5D4-E9A5E35D9D48}" presName="rootComposite" presStyleCnt="0"/>
      <dgm:spPr/>
    </dgm:pt>
    <dgm:pt modelId="{10DD06DE-2156-4CFA-818B-69FB64B89E6C}" type="pres">
      <dgm:prSet presAssocID="{BC4949E4-53FD-4932-A5D4-E9A5E35D9D48}" presName="rootText" presStyleLbl="node1" presStyleIdx="0" presStyleCnt="1"/>
      <dgm:spPr/>
    </dgm:pt>
    <dgm:pt modelId="{8BE00B0D-F896-4196-949E-373E4D8EC4B6}" type="pres">
      <dgm:prSet presAssocID="{BC4949E4-53FD-4932-A5D4-E9A5E35D9D48}" presName="rootConnector" presStyleLbl="node1" presStyleIdx="0" presStyleCnt="1"/>
      <dgm:spPr/>
    </dgm:pt>
    <dgm:pt modelId="{1423BCBF-99E3-4762-B4B4-31DC2109B2E7}" type="pres">
      <dgm:prSet presAssocID="{BC4949E4-53FD-4932-A5D4-E9A5E35D9D48}" presName="childShape" presStyleCnt="0"/>
      <dgm:spPr/>
    </dgm:pt>
    <dgm:pt modelId="{5A8B527C-70EF-4F7E-9AD4-FD66B3F880D3}" type="pres">
      <dgm:prSet presAssocID="{2AE996C6-6FAF-4247-B999-C2A2BA28935C}" presName="Name13" presStyleLbl="parChTrans1D2" presStyleIdx="0" presStyleCnt="3"/>
      <dgm:spPr/>
    </dgm:pt>
    <dgm:pt modelId="{22C675CA-55AC-4D04-BBF7-0DCA52D421BF}" type="pres">
      <dgm:prSet presAssocID="{2964C2CA-01BC-473F-9709-EFDA9FAAFB4C}" presName="childText" presStyleLbl="bgAcc1" presStyleIdx="0" presStyleCnt="3">
        <dgm:presLayoutVars>
          <dgm:bulletEnabled val="1"/>
        </dgm:presLayoutVars>
      </dgm:prSet>
      <dgm:spPr/>
    </dgm:pt>
    <dgm:pt modelId="{47975181-9418-4C6F-9B67-43AAEE417206}" type="pres">
      <dgm:prSet presAssocID="{00F22CB6-8EE8-4E2F-9E5A-58465FF14238}" presName="Name13" presStyleLbl="parChTrans1D2" presStyleIdx="1" presStyleCnt="3"/>
      <dgm:spPr/>
    </dgm:pt>
    <dgm:pt modelId="{AB41A7C1-F59B-4A92-87F7-1CF101EADC44}" type="pres">
      <dgm:prSet presAssocID="{2CE155C8-6D96-4655-9BFB-B09FF538EE91}" presName="childText" presStyleLbl="bgAcc1" presStyleIdx="1" presStyleCnt="3">
        <dgm:presLayoutVars>
          <dgm:bulletEnabled val="1"/>
        </dgm:presLayoutVars>
      </dgm:prSet>
      <dgm:spPr/>
    </dgm:pt>
    <dgm:pt modelId="{26A6D9EE-7F6D-4FF3-B89C-8225C762142E}" type="pres">
      <dgm:prSet presAssocID="{9D0EC448-AB90-4165-A35C-766787B5E3A2}" presName="Name13" presStyleLbl="parChTrans1D2" presStyleIdx="2" presStyleCnt="3"/>
      <dgm:spPr/>
    </dgm:pt>
    <dgm:pt modelId="{0A27C2E7-0C76-4BE5-AA1A-7083644E8CCC}" type="pres">
      <dgm:prSet presAssocID="{6C3CCE18-C2E4-4455-BFCB-F7601C3C5F97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D4AA5B18-C761-4A3C-A5D1-F6CBD6AACB7E}" srcId="{BC4949E4-53FD-4932-A5D4-E9A5E35D9D48}" destId="{2CE155C8-6D96-4655-9BFB-B09FF538EE91}" srcOrd="1" destOrd="0" parTransId="{00F22CB6-8EE8-4E2F-9E5A-58465FF14238}" sibTransId="{C722BD23-523B-4321-BD03-8E138D3B9F4D}"/>
    <dgm:cxn modelId="{C35D9C1E-3B02-418F-B0C9-95582D1EFFC1}" srcId="{BC4949E4-53FD-4932-A5D4-E9A5E35D9D48}" destId="{2964C2CA-01BC-473F-9709-EFDA9FAAFB4C}" srcOrd="0" destOrd="0" parTransId="{2AE996C6-6FAF-4247-B999-C2A2BA28935C}" sibTransId="{51C91966-C019-4EDA-84A5-0C00C153458D}"/>
    <dgm:cxn modelId="{1C769E20-77B5-4CCD-A507-CF5D5B4AB157}" srcId="{2CE155C8-6D96-4655-9BFB-B09FF538EE91}" destId="{A2F4547C-0E2B-4D0B-9CE8-D1B13E7A190C}" srcOrd="0" destOrd="0" parTransId="{1B0B2C93-8683-452B-B9A1-425BC2CA230B}" sibTransId="{6133FF21-0FF6-47DD-9F56-60064662715C}"/>
    <dgm:cxn modelId="{DF118625-03BA-42D7-B981-D54F8F586042}" type="presOf" srcId="{E2ABD719-4622-45BE-8E22-866E318459E2}" destId="{0A27C2E7-0C76-4BE5-AA1A-7083644E8CCC}" srcOrd="0" destOrd="1" presId="urn:microsoft.com/office/officeart/2005/8/layout/hierarchy3"/>
    <dgm:cxn modelId="{6ED26B32-2D12-41B1-83D5-6D44B7DBB366}" srcId="{2964C2CA-01BC-473F-9709-EFDA9FAAFB4C}" destId="{F1C6C7D7-E5B8-4EFD-BA58-27EB1DBC31CD}" srcOrd="1" destOrd="0" parTransId="{DD28F11E-AD3D-4B4E-B434-A24B085F1702}" sibTransId="{46C125BB-65A7-4637-91BF-03E1E51A268A}"/>
    <dgm:cxn modelId="{8F6EE933-4395-4831-8F5C-B153F4331B1D}" type="presOf" srcId="{595D3250-C4AF-465F-BC4D-1C44578AA8FC}" destId="{0A27C2E7-0C76-4BE5-AA1A-7083644E8CCC}" srcOrd="0" destOrd="2" presId="urn:microsoft.com/office/officeart/2005/8/layout/hierarchy3"/>
    <dgm:cxn modelId="{1625A340-7541-4EE9-98EE-71A979505844}" type="presOf" srcId="{BC4949E4-53FD-4932-A5D4-E9A5E35D9D48}" destId="{8BE00B0D-F896-4196-949E-373E4D8EC4B6}" srcOrd="1" destOrd="0" presId="urn:microsoft.com/office/officeart/2005/8/layout/hierarchy3"/>
    <dgm:cxn modelId="{17E77960-D7DE-4DAD-93FA-444B1DB47B3F}" type="presOf" srcId="{6C3CCE18-C2E4-4455-BFCB-F7601C3C5F97}" destId="{0A27C2E7-0C76-4BE5-AA1A-7083644E8CCC}" srcOrd="0" destOrd="0" presId="urn:microsoft.com/office/officeart/2005/8/layout/hierarchy3"/>
    <dgm:cxn modelId="{DCF86258-FA8C-4515-8E11-18C11D76F287}" type="presOf" srcId="{6F5EF36D-2592-48AC-B31B-082284890B23}" destId="{AB41A7C1-F59B-4A92-87F7-1CF101EADC44}" srcOrd="0" destOrd="3" presId="urn:microsoft.com/office/officeart/2005/8/layout/hierarchy3"/>
    <dgm:cxn modelId="{D1446778-7457-4031-941E-88335A1115E9}" srcId="{6C3CCE18-C2E4-4455-BFCB-F7601C3C5F97}" destId="{595D3250-C4AF-465F-BC4D-1C44578AA8FC}" srcOrd="1" destOrd="0" parTransId="{1A4F3BE3-8682-4466-AB0A-0356E39A78E4}" sibTransId="{DB743847-F41A-4182-BB32-9FCF3DD24B82}"/>
    <dgm:cxn modelId="{16A79D95-E8F5-4AAB-AFFB-1CCC1EDCD5A3}" type="presOf" srcId="{2AE996C6-6FAF-4247-B999-C2A2BA28935C}" destId="{5A8B527C-70EF-4F7E-9AD4-FD66B3F880D3}" srcOrd="0" destOrd="0" presId="urn:microsoft.com/office/officeart/2005/8/layout/hierarchy3"/>
    <dgm:cxn modelId="{FDD64497-8D33-452C-9AE9-8A92FD9E80E6}" type="presOf" srcId="{FB481FB4-E390-406B-9035-7C417F202896}" destId="{AB41A7C1-F59B-4A92-87F7-1CF101EADC44}" srcOrd="0" destOrd="2" presId="urn:microsoft.com/office/officeart/2005/8/layout/hierarchy3"/>
    <dgm:cxn modelId="{9BCD4897-5A75-4AAD-BAB4-8E7A2D9F80D9}" type="presOf" srcId="{00F22CB6-8EE8-4E2F-9E5A-58465FF14238}" destId="{47975181-9418-4C6F-9B67-43AAEE417206}" srcOrd="0" destOrd="0" presId="urn:microsoft.com/office/officeart/2005/8/layout/hierarchy3"/>
    <dgm:cxn modelId="{2347AA99-AB38-44B2-8484-6BABF84B4657}" srcId="{2964C2CA-01BC-473F-9709-EFDA9FAAFB4C}" destId="{597D141B-7489-47FA-85E2-81F22BEFAB3A}" srcOrd="0" destOrd="0" parTransId="{EF31F4BD-8C47-4BA5-A677-91D4EB3F1D20}" sibTransId="{4013FAAD-FFE8-4C54-8026-465723C08E7B}"/>
    <dgm:cxn modelId="{623D5EA5-2FD4-4E1C-9E66-6F6DE3D324D4}" srcId="{165A8DD2-B10C-4818-83B0-246773FE0488}" destId="{BC4949E4-53FD-4932-A5D4-E9A5E35D9D48}" srcOrd="0" destOrd="0" parTransId="{08776448-39DB-4A96-BC6A-3B3F082A75F4}" sibTransId="{67E86B40-31F4-4983-A4E9-FB3C225DF259}"/>
    <dgm:cxn modelId="{CDB845A5-C418-4211-B4B9-5C6EF391B926}" type="presOf" srcId="{9D0EC448-AB90-4165-A35C-766787B5E3A2}" destId="{26A6D9EE-7F6D-4FF3-B89C-8225C762142E}" srcOrd="0" destOrd="0" presId="urn:microsoft.com/office/officeart/2005/8/layout/hierarchy3"/>
    <dgm:cxn modelId="{C0E613A6-A6D9-4839-BCD1-418740A61A8F}" srcId="{2CE155C8-6D96-4655-9BFB-B09FF538EE91}" destId="{6F5EF36D-2592-48AC-B31B-082284890B23}" srcOrd="2" destOrd="0" parTransId="{43D3D5DE-A21B-4BBD-A47B-9CB9077B18E5}" sibTransId="{6791F933-6246-4E7B-B06D-DAAD74FBB567}"/>
    <dgm:cxn modelId="{268019A6-0C8E-42EF-866E-FA0FD5DBF431}" srcId="{6C3CCE18-C2E4-4455-BFCB-F7601C3C5F97}" destId="{5CAD552F-05A7-4EF9-AE9A-390805E3E354}" srcOrd="2" destOrd="0" parTransId="{EC382C4C-02C0-4F6A-900C-A5498A1D62ED}" sibTransId="{8230A1BF-88A3-40E5-9AAB-E0FBB3CBE93C}"/>
    <dgm:cxn modelId="{4A4658AA-8396-4693-9CE8-3B3F17CFB970}" type="presOf" srcId="{165A8DD2-B10C-4818-83B0-246773FE0488}" destId="{DB45D5FA-96A5-4C46-9A7C-2C22E319A2AA}" srcOrd="0" destOrd="0" presId="urn:microsoft.com/office/officeart/2005/8/layout/hierarchy3"/>
    <dgm:cxn modelId="{FC96DDAC-4F52-4672-890C-BA877482D8EE}" srcId="{BC4949E4-53FD-4932-A5D4-E9A5E35D9D48}" destId="{6C3CCE18-C2E4-4455-BFCB-F7601C3C5F97}" srcOrd="2" destOrd="0" parTransId="{9D0EC448-AB90-4165-A35C-766787B5E3A2}" sibTransId="{1F5765CF-7952-4235-859C-7AD3B7745E51}"/>
    <dgm:cxn modelId="{D4FE6DB4-C3C1-4A11-BC37-2C1B8C4A62C7}" srcId="{2CE155C8-6D96-4655-9BFB-B09FF538EE91}" destId="{FB481FB4-E390-406B-9035-7C417F202896}" srcOrd="1" destOrd="0" parTransId="{F4A87329-84DA-435C-B808-6271A5B2CBF0}" sibTransId="{0454CD31-D19A-4D5E-B092-DF4A82A156B6}"/>
    <dgm:cxn modelId="{034193BF-8CF8-4208-8EA0-8F542C2F18A7}" type="presOf" srcId="{2CE155C8-6D96-4655-9BFB-B09FF538EE91}" destId="{AB41A7C1-F59B-4A92-87F7-1CF101EADC44}" srcOrd="0" destOrd="0" presId="urn:microsoft.com/office/officeart/2005/8/layout/hierarchy3"/>
    <dgm:cxn modelId="{D14C72C5-367B-40D8-8512-7C0B5174FF0B}" type="presOf" srcId="{F1C6C7D7-E5B8-4EFD-BA58-27EB1DBC31CD}" destId="{22C675CA-55AC-4D04-BBF7-0DCA52D421BF}" srcOrd="0" destOrd="2" presId="urn:microsoft.com/office/officeart/2005/8/layout/hierarchy3"/>
    <dgm:cxn modelId="{14E8B8C8-DB4B-409B-B915-99E827CD795C}" type="presOf" srcId="{5CAD552F-05A7-4EF9-AE9A-390805E3E354}" destId="{0A27C2E7-0C76-4BE5-AA1A-7083644E8CCC}" srcOrd="0" destOrd="3" presId="urn:microsoft.com/office/officeart/2005/8/layout/hierarchy3"/>
    <dgm:cxn modelId="{172F74CB-AE80-426E-9983-C41EE74FF7CE}" type="presOf" srcId="{597D141B-7489-47FA-85E2-81F22BEFAB3A}" destId="{22C675CA-55AC-4D04-BBF7-0DCA52D421BF}" srcOrd="0" destOrd="1" presId="urn:microsoft.com/office/officeart/2005/8/layout/hierarchy3"/>
    <dgm:cxn modelId="{114E5DDA-3093-4537-BE7C-668CB67CF5B4}" type="presOf" srcId="{2964C2CA-01BC-473F-9709-EFDA9FAAFB4C}" destId="{22C675CA-55AC-4D04-BBF7-0DCA52D421BF}" srcOrd="0" destOrd="0" presId="urn:microsoft.com/office/officeart/2005/8/layout/hierarchy3"/>
    <dgm:cxn modelId="{704AB0DE-A302-4576-BAA0-C76A328A1AAC}" type="presOf" srcId="{BC4949E4-53FD-4932-A5D4-E9A5E35D9D48}" destId="{10DD06DE-2156-4CFA-818B-69FB64B89E6C}" srcOrd="0" destOrd="0" presId="urn:microsoft.com/office/officeart/2005/8/layout/hierarchy3"/>
    <dgm:cxn modelId="{67E45DF3-8514-482A-8E9B-FBD44C6E3414}" type="presOf" srcId="{A2F4547C-0E2B-4D0B-9CE8-D1B13E7A190C}" destId="{AB41A7C1-F59B-4A92-87F7-1CF101EADC44}" srcOrd="0" destOrd="1" presId="urn:microsoft.com/office/officeart/2005/8/layout/hierarchy3"/>
    <dgm:cxn modelId="{6C3C8DFB-5105-4F45-B74E-C262EFDFC41B}" srcId="{6C3CCE18-C2E4-4455-BFCB-F7601C3C5F97}" destId="{E2ABD719-4622-45BE-8E22-866E318459E2}" srcOrd="0" destOrd="0" parTransId="{2681F25F-172C-43D6-A1A8-A28CE2FBA551}" sibTransId="{9E361AA8-8619-4D4B-82AB-1A8A3D66B083}"/>
    <dgm:cxn modelId="{8F9C372A-57BD-473E-A017-620FCA3916E0}" type="presParOf" srcId="{DB45D5FA-96A5-4C46-9A7C-2C22E319A2AA}" destId="{3B37710A-7EF7-4AD7-A6F4-93C424813127}" srcOrd="0" destOrd="0" presId="urn:microsoft.com/office/officeart/2005/8/layout/hierarchy3"/>
    <dgm:cxn modelId="{D63B89B9-A350-44C5-846E-5D22F288DE00}" type="presParOf" srcId="{3B37710A-7EF7-4AD7-A6F4-93C424813127}" destId="{49AF8856-91E8-4515-9F34-66BA80FBA407}" srcOrd="0" destOrd="0" presId="urn:microsoft.com/office/officeart/2005/8/layout/hierarchy3"/>
    <dgm:cxn modelId="{1474D301-C595-4E86-9B1A-BF5E3DA30855}" type="presParOf" srcId="{49AF8856-91E8-4515-9F34-66BA80FBA407}" destId="{10DD06DE-2156-4CFA-818B-69FB64B89E6C}" srcOrd="0" destOrd="0" presId="urn:microsoft.com/office/officeart/2005/8/layout/hierarchy3"/>
    <dgm:cxn modelId="{29EF97FD-C6D3-4867-8F2F-15581D19A71A}" type="presParOf" srcId="{49AF8856-91E8-4515-9F34-66BA80FBA407}" destId="{8BE00B0D-F896-4196-949E-373E4D8EC4B6}" srcOrd="1" destOrd="0" presId="urn:microsoft.com/office/officeart/2005/8/layout/hierarchy3"/>
    <dgm:cxn modelId="{D16F6F4B-AC8B-4997-8E5F-AED97CB1E3DC}" type="presParOf" srcId="{3B37710A-7EF7-4AD7-A6F4-93C424813127}" destId="{1423BCBF-99E3-4762-B4B4-31DC2109B2E7}" srcOrd="1" destOrd="0" presId="urn:microsoft.com/office/officeart/2005/8/layout/hierarchy3"/>
    <dgm:cxn modelId="{61269EE6-C99F-4CB5-B86B-32A59EC58B18}" type="presParOf" srcId="{1423BCBF-99E3-4762-B4B4-31DC2109B2E7}" destId="{5A8B527C-70EF-4F7E-9AD4-FD66B3F880D3}" srcOrd="0" destOrd="0" presId="urn:microsoft.com/office/officeart/2005/8/layout/hierarchy3"/>
    <dgm:cxn modelId="{A8AE0C52-5213-4CE2-A878-A5220EF01704}" type="presParOf" srcId="{1423BCBF-99E3-4762-B4B4-31DC2109B2E7}" destId="{22C675CA-55AC-4D04-BBF7-0DCA52D421BF}" srcOrd="1" destOrd="0" presId="urn:microsoft.com/office/officeart/2005/8/layout/hierarchy3"/>
    <dgm:cxn modelId="{C14333FF-47F7-487A-A567-C080DF2049B6}" type="presParOf" srcId="{1423BCBF-99E3-4762-B4B4-31DC2109B2E7}" destId="{47975181-9418-4C6F-9B67-43AAEE417206}" srcOrd="2" destOrd="0" presId="urn:microsoft.com/office/officeart/2005/8/layout/hierarchy3"/>
    <dgm:cxn modelId="{249EE406-6E6D-4073-BD87-672700F75944}" type="presParOf" srcId="{1423BCBF-99E3-4762-B4B4-31DC2109B2E7}" destId="{AB41A7C1-F59B-4A92-87F7-1CF101EADC44}" srcOrd="3" destOrd="0" presId="urn:microsoft.com/office/officeart/2005/8/layout/hierarchy3"/>
    <dgm:cxn modelId="{4949F23C-E82C-46D7-8B9B-ECA304D06E85}" type="presParOf" srcId="{1423BCBF-99E3-4762-B4B4-31DC2109B2E7}" destId="{26A6D9EE-7F6D-4FF3-B89C-8225C762142E}" srcOrd="4" destOrd="0" presId="urn:microsoft.com/office/officeart/2005/8/layout/hierarchy3"/>
    <dgm:cxn modelId="{22FA68D4-78F3-4362-B584-E6599D622023}" type="presParOf" srcId="{1423BCBF-99E3-4762-B4B4-31DC2109B2E7}" destId="{0A27C2E7-0C76-4BE5-AA1A-7083644E8CCC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75FBF2B-15E2-44F9-9D96-8088A7633707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8CCAD-9295-4A1C-BA3F-D64FD69712CC}">
      <dgm:prSet phldrT="[Text]"/>
      <dgm:spPr/>
      <dgm:t>
        <a:bodyPr/>
        <a:lstStyle/>
        <a:p>
          <a:r>
            <a:rPr lang="en-US" dirty="0"/>
            <a:t>Data can be !</a:t>
          </a:r>
        </a:p>
      </dgm:t>
    </dgm:pt>
    <dgm:pt modelId="{B124CFDE-41CB-4F51-90BB-1F691D772FD4}" type="parTrans" cxnId="{E1CF5302-F04D-4D3C-A6F2-F83A13A9EA84}">
      <dgm:prSet/>
      <dgm:spPr/>
      <dgm:t>
        <a:bodyPr/>
        <a:lstStyle/>
        <a:p>
          <a:endParaRPr lang="en-US"/>
        </a:p>
      </dgm:t>
    </dgm:pt>
    <dgm:pt modelId="{26A5B314-02EA-44C4-ADBA-253B0BC481E0}" type="sibTrans" cxnId="{E1CF5302-F04D-4D3C-A6F2-F83A13A9EA84}">
      <dgm:prSet/>
      <dgm:spPr/>
      <dgm:t>
        <a:bodyPr/>
        <a:lstStyle/>
        <a:p>
          <a:endParaRPr lang="en-US"/>
        </a:p>
      </dgm:t>
    </dgm:pt>
    <dgm:pt modelId="{EA3BF390-293C-4111-A6D6-424122E861B0}">
      <dgm:prSet phldrT="[Text]"/>
      <dgm:spPr/>
      <dgm:t>
        <a:bodyPr/>
        <a:lstStyle/>
        <a:p>
          <a:r>
            <a:rPr lang="en-US" dirty="0"/>
            <a:t>Labeled (Supervised)</a:t>
          </a:r>
        </a:p>
      </dgm:t>
    </dgm:pt>
    <dgm:pt modelId="{1CA28503-1319-4F3E-8FA9-6DA23E84FFBD}" type="parTrans" cxnId="{BC8C760B-DE6F-4329-92FC-56A0FB4022D4}">
      <dgm:prSet/>
      <dgm:spPr/>
      <dgm:t>
        <a:bodyPr/>
        <a:lstStyle/>
        <a:p>
          <a:endParaRPr lang="en-US"/>
        </a:p>
      </dgm:t>
    </dgm:pt>
    <dgm:pt modelId="{EFB77311-4EBE-4549-9DEC-23CCDC64A26C}" type="sibTrans" cxnId="{BC8C760B-DE6F-4329-92FC-56A0FB4022D4}">
      <dgm:prSet/>
      <dgm:spPr/>
      <dgm:t>
        <a:bodyPr/>
        <a:lstStyle/>
        <a:p>
          <a:endParaRPr lang="en-US"/>
        </a:p>
      </dgm:t>
    </dgm:pt>
    <dgm:pt modelId="{B04BC79C-0447-493C-8552-B6E1631038C6}">
      <dgm:prSet phldrT="[Text]"/>
      <dgm:spPr/>
      <dgm:t>
        <a:bodyPr/>
        <a:lstStyle/>
        <a:p>
          <a:r>
            <a:rPr lang="en-US" dirty="0"/>
            <a:t>Not labeled (Unsupervised)</a:t>
          </a:r>
        </a:p>
      </dgm:t>
    </dgm:pt>
    <dgm:pt modelId="{67609EEF-CDAF-4C34-884A-27EB7A678C41}" type="parTrans" cxnId="{32D15F3D-92C1-43B5-A49D-A955BE09A00A}">
      <dgm:prSet/>
      <dgm:spPr/>
      <dgm:t>
        <a:bodyPr/>
        <a:lstStyle/>
        <a:p>
          <a:endParaRPr lang="en-US"/>
        </a:p>
      </dgm:t>
    </dgm:pt>
    <dgm:pt modelId="{DFCFE445-E25F-4D46-AAA9-6C867F613558}" type="sibTrans" cxnId="{32D15F3D-92C1-43B5-A49D-A955BE09A00A}">
      <dgm:prSet/>
      <dgm:spPr/>
      <dgm:t>
        <a:bodyPr/>
        <a:lstStyle/>
        <a:p>
          <a:endParaRPr lang="en-US"/>
        </a:p>
      </dgm:t>
    </dgm:pt>
    <dgm:pt modelId="{31CDB1CE-4C88-45FA-B5A3-E808E551586F}" type="pres">
      <dgm:prSet presAssocID="{C75FBF2B-15E2-44F9-9D96-8088A763370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A6DC685-6E1D-4A59-A829-3D9CAF87A650}" type="pres">
      <dgm:prSet presAssocID="{B648CCAD-9295-4A1C-BA3F-D64FD69712CC}" presName="root1" presStyleCnt="0"/>
      <dgm:spPr/>
    </dgm:pt>
    <dgm:pt modelId="{8D708995-CA38-4D44-88B0-BE6F993219A5}" type="pres">
      <dgm:prSet presAssocID="{B648CCAD-9295-4A1C-BA3F-D64FD69712CC}" presName="LevelOneTextNode" presStyleLbl="node0" presStyleIdx="0" presStyleCnt="1">
        <dgm:presLayoutVars>
          <dgm:chPref val="3"/>
        </dgm:presLayoutVars>
      </dgm:prSet>
      <dgm:spPr/>
    </dgm:pt>
    <dgm:pt modelId="{500A85E6-1D39-4AD5-81EC-049475847C99}" type="pres">
      <dgm:prSet presAssocID="{B648CCAD-9295-4A1C-BA3F-D64FD69712CC}" presName="level2hierChild" presStyleCnt="0"/>
      <dgm:spPr/>
    </dgm:pt>
    <dgm:pt modelId="{3B07B68E-5150-447D-A2DC-29E9C228F159}" type="pres">
      <dgm:prSet presAssocID="{1CA28503-1319-4F3E-8FA9-6DA23E84FFBD}" presName="conn2-1" presStyleLbl="parChTrans1D2" presStyleIdx="0" presStyleCnt="2"/>
      <dgm:spPr/>
    </dgm:pt>
    <dgm:pt modelId="{6A56591C-16EC-4A9C-A971-555CE93D0660}" type="pres">
      <dgm:prSet presAssocID="{1CA28503-1319-4F3E-8FA9-6DA23E84FFBD}" presName="connTx" presStyleLbl="parChTrans1D2" presStyleIdx="0" presStyleCnt="2"/>
      <dgm:spPr/>
    </dgm:pt>
    <dgm:pt modelId="{DF97956B-28C0-45A9-8F64-714074223AA0}" type="pres">
      <dgm:prSet presAssocID="{EA3BF390-293C-4111-A6D6-424122E861B0}" presName="root2" presStyleCnt="0"/>
      <dgm:spPr/>
    </dgm:pt>
    <dgm:pt modelId="{D6612462-5774-4AAC-B2DD-9F89830DB01D}" type="pres">
      <dgm:prSet presAssocID="{EA3BF390-293C-4111-A6D6-424122E861B0}" presName="LevelTwoTextNode" presStyleLbl="node2" presStyleIdx="0" presStyleCnt="2">
        <dgm:presLayoutVars>
          <dgm:chPref val="3"/>
        </dgm:presLayoutVars>
      </dgm:prSet>
      <dgm:spPr/>
    </dgm:pt>
    <dgm:pt modelId="{9D846A79-0F63-4D86-A776-B62E75E3ACF8}" type="pres">
      <dgm:prSet presAssocID="{EA3BF390-293C-4111-A6D6-424122E861B0}" presName="level3hierChild" presStyleCnt="0"/>
      <dgm:spPr/>
    </dgm:pt>
    <dgm:pt modelId="{B54451E0-DB9B-4753-BC63-1CF76824CC6E}" type="pres">
      <dgm:prSet presAssocID="{67609EEF-CDAF-4C34-884A-27EB7A678C41}" presName="conn2-1" presStyleLbl="parChTrans1D2" presStyleIdx="1" presStyleCnt="2"/>
      <dgm:spPr/>
    </dgm:pt>
    <dgm:pt modelId="{7431EDE2-8B22-465A-BBC1-6CC513434775}" type="pres">
      <dgm:prSet presAssocID="{67609EEF-CDAF-4C34-884A-27EB7A678C41}" presName="connTx" presStyleLbl="parChTrans1D2" presStyleIdx="1" presStyleCnt="2"/>
      <dgm:spPr/>
    </dgm:pt>
    <dgm:pt modelId="{EF3D2234-F7FF-4600-BD95-89123E3762DC}" type="pres">
      <dgm:prSet presAssocID="{B04BC79C-0447-493C-8552-B6E1631038C6}" presName="root2" presStyleCnt="0"/>
      <dgm:spPr/>
    </dgm:pt>
    <dgm:pt modelId="{9BCE1DB5-8E13-4B12-927D-78AFDCE67C31}" type="pres">
      <dgm:prSet presAssocID="{B04BC79C-0447-493C-8552-B6E1631038C6}" presName="LevelTwoTextNode" presStyleLbl="node2" presStyleIdx="1" presStyleCnt="2">
        <dgm:presLayoutVars>
          <dgm:chPref val="3"/>
        </dgm:presLayoutVars>
      </dgm:prSet>
      <dgm:spPr/>
    </dgm:pt>
    <dgm:pt modelId="{0578E350-982F-4505-AD58-255F949125E7}" type="pres">
      <dgm:prSet presAssocID="{B04BC79C-0447-493C-8552-B6E1631038C6}" presName="level3hierChild" presStyleCnt="0"/>
      <dgm:spPr/>
    </dgm:pt>
  </dgm:ptLst>
  <dgm:cxnLst>
    <dgm:cxn modelId="{E1CF5302-F04D-4D3C-A6F2-F83A13A9EA84}" srcId="{C75FBF2B-15E2-44F9-9D96-8088A7633707}" destId="{B648CCAD-9295-4A1C-BA3F-D64FD69712CC}" srcOrd="0" destOrd="0" parTransId="{B124CFDE-41CB-4F51-90BB-1F691D772FD4}" sibTransId="{26A5B314-02EA-44C4-ADBA-253B0BC481E0}"/>
    <dgm:cxn modelId="{BC8C760B-DE6F-4329-92FC-56A0FB4022D4}" srcId="{B648CCAD-9295-4A1C-BA3F-D64FD69712CC}" destId="{EA3BF390-293C-4111-A6D6-424122E861B0}" srcOrd="0" destOrd="0" parTransId="{1CA28503-1319-4F3E-8FA9-6DA23E84FFBD}" sibTransId="{EFB77311-4EBE-4549-9DEC-23CCDC64A26C}"/>
    <dgm:cxn modelId="{C5FDEA20-853C-468F-91B4-8BB82351EBCD}" type="presOf" srcId="{1CA28503-1319-4F3E-8FA9-6DA23E84FFBD}" destId="{3B07B68E-5150-447D-A2DC-29E9C228F159}" srcOrd="0" destOrd="0" presId="urn:microsoft.com/office/officeart/2008/layout/HorizontalMultiLevelHierarchy"/>
    <dgm:cxn modelId="{7BE60A21-EF4D-4C99-B161-29D96236F1C7}" type="presOf" srcId="{67609EEF-CDAF-4C34-884A-27EB7A678C41}" destId="{7431EDE2-8B22-465A-BBC1-6CC513434775}" srcOrd="1" destOrd="0" presId="urn:microsoft.com/office/officeart/2008/layout/HorizontalMultiLevelHierarchy"/>
    <dgm:cxn modelId="{FAB89B31-7FD3-475F-8FA5-6B6D36B4382F}" type="presOf" srcId="{EA3BF390-293C-4111-A6D6-424122E861B0}" destId="{D6612462-5774-4AAC-B2DD-9F89830DB01D}" srcOrd="0" destOrd="0" presId="urn:microsoft.com/office/officeart/2008/layout/HorizontalMultiLevelHierarchy"/>
    <dgm:cxn modelId="{32D15F3D-92C1-43B5-A49D-A955BE09A00A}" srcId="{B648CCAD-9295-4A1C-BA3F-D64FD69712CC}" destId="{B04BC79C-0447-493C-8552-B6E1631038C6}" srcOrd="1" destOrd="0" parTransId="{67609EEF-CDAF-4C34-884A-27EB7A678C41}" sibTransId="{DFCFE445-E25F-4D46-AAA9-6C867F613558}"/>
    <dgm:cxn modelId="{8D3EE87E-9C17-45CB-BC0E-1F8A1B6DB82E}" type="presOf" srcId="{B648CCAD-9295-4A1C-BA3F-D64FD69712CC}" destId="{8D708995-CA38-4D44-88B0-BE6F993219A5}" srcOrd="0" destOrd="0" presId="urn:microsoft.com/office/officeart/2008/layout/HorizontalMultiLevelHierarchy"/>
    <dgm:cxn modelId="{4E6E42AA-AA60-4820-A219-B281A0D4C45D}" type="presOf" srcId="{1CA28503-1319-4F3E-8FA9-6DA23E84FFBD}" destId="{6A56591C-16EC-4A9C-A971-555CE93D0660}" srcOrd="1" destOrd="0" presId="urn:microsoft.com/office/officeart/2008/layout/HorizontalMultiLevelHierarchy"/>
    <dgm:cxn modelId="{8356FFD2-F8A8-4537-88C5-686010A415D1}" type="presOf" srcId="{C75FBF2B-15E2-44F9-9D96-8088A7633707}" destId="{31CDB1CE-4C88-45FA-B5A3-E808E551586F}" srcOrd="0" destOrd="0" presId="urn:microsoft.com/office/officeart/2008/layout/HorizontalMultiLevelHierarchy"/>
    <dgm:cxn modelId="{3FF1C1FB-A771-49F7-8FE2-25A2AAE94188}" type="presOf" srcId="{67609EEF-CDAF-4C34-884A-27EB7A678C41}" destId="{B54451E0-DB9B-4753-BC63-1CF76824CC6E}" srcOrd="0" destOrd="0" presId="urn:microsoft.com/office/officeart/2008/layout/HorizontalMultiLevelHierarchy"/>
    <dgm:cxn modelId="{DC43DBFF-4939-44F2-BE51-7F37BC790275}" type="presOf" srcId="{B04BC79C-0447-493C-8552-B6E1631038C6}" destId="{9BCE1DB5-8E13-4B12-927D-78AFDCE67C31}" srcOrd="0" destOrd="0" presId="urn:microsoft.com/office/officeart/2008/layout/HorizontalMultiLevelHierarchy"/>
    <dgm:cxn modelId="{DC4A3397-B192-4391-948E-A5C7E012FC82}" type="presParOf" srcId="{31CDB1CE-4C88-45FA-B5A3-E808E551586F}" destId="{AA6DC685-6E1D-4A59-A829-3D9CAF87A650}" srcOrd="0" destOrd="0" presId="urn:microsoft.com/office/officeart/2008/layout/HorizontalMultiLevelHierarchy"/>
    <dgm:cxn modelId="{925050C3-3978-4DDB-8BB2-8DF41353DB23}" type="presParOf" srcId="{AA6DC685-6E1D-4A59-A829-3D9CAF87A650}" destId="{8D708995-CA38-4D44-88B0-BE6F993219A5}" srcOrd="0" destOrd="0" presId="urn:microsoft.com/office/officeart/2008/layout/HorizontalMultiLevelHierarchy"/>
    <dgm:cxn modelId="{C66AF920-5635-4AC4-BA58-E7FBE476A852}" type="presParOf" srcId="{AA6DC685-6E1D-4A59-A829-3D9CAF87A650}" destId="{500A85E6-1D39-4AD5-81EC-049475847C99}" srcOrd="1" destOrd="0" presId="urn:microsoft.com/office/officeart/2008/layout/HorizontalMultiLevelHierarchy"/>
    <dgm:cxn modelId="{5CFDABEC-1A6F-4992-8625-2746EA9D4C46}" type="presParOf" srcId="{500A85E6-1D39-4AD5-81EC-049475847C99}" destId="{3B07B68E-5150-447D-A2DC-29E9C228F159}" srcOrd="0" destOrd="0" presId="urn:microsoft.com/office/officeart/2008/layout/HorizontalMultiLevelHierarchy"/>
    <dgm:cxn modelId="{FC637B1B-FFB3-45BA-8D64-BE4433BD8D68}" type="presParOf" srcId="{3B07B68E-5150-447D-A2DC-29E9C228F159}" destId="{6A56591C-16EC-4A9C-A971-555CE93D0660}" srcOrd="0" destOrd="0" presId="urn:microsoft.com/office/officeart/2008/layout/HorizontalMultiLevelHierarchy"/>
    <dgm:cxn modelId="{97B0E520-D7D7-411A-AB1E-7797A099A5C5}" type="presParOf" srcId="{500A85E6-1D39-4AD5-81EC-049475847C99}" destId="{DF97956B-28C0-45A9-8F64-714074223AA0}" srcOrd="1" destOrd="0" presId="urn:microsoft.com/office/officeart/2008/layout/HorizontalMultiLevelHierarchy"/>
    <dgm:cxn modelId="{382C97B4-2A15-4C77-A286-AD29E97FF112}" type="presParOf" srcId="{DF97956B-28C0-45A9-8F64-714074223AA0}" destId="{D6612462-5774-4AAC-B2DD-9F89830DB01D}" srcOrd="0" destOrd="0" presId="urn:microsoft.com/office/officeart/2008/layout/HorizontalMultiLevelHierarchy"/>
    <dgm:cxn modelId="{9EDB4618-5C72-4C36-945B-1C0E50C4E64E}" type="presParOf" srcId="{DF97956B-28C0-45A9-8F64-714074223AA0}" destId="{9D846A79-0F63-4D86-A776-B62E75E3ACF8}" srcOrd="1" destOrd="0" presId="urn:microsoft.com/office/officeart/2008/layout/HorizontalMultiLevelHierarchy"/>
    <dgm:cxn modelId="{8E71F32F-2410-421C-807F-EA0AB3D5109D}" type="presParOf" srcId="{500A85E6-1D39-4AD5-81EC-049475847C99}" destId="{B54451E0-DB9B-4753-BC63-1CF76824CC6E}" srcOrd="2" destOrd="0" presId="urn:microsoft.com/office/officeart/2008/layout/HorizontalMultiLevelHierarchy"/>
    <dgm:cxn modelId="{D7F2EEA3-827A-419E-9AFD-99E3305EAF73}" type="presParOf" srcId="{B54451E0-DB9B-4753-BC63-1CF76824CC6E}" destId="{7431EDE2-8B22-465A-BBC1-6CC513434775}" srcOrd="0" destOrd="0" presId="urn:microsoft.com/office/officeart/2008/layout/HorizontalMultiLevelHierarchy"/>
    <dgm:cxn modelId="{60EE6DA0-BDE0-473E-8238-94A9E7639617}" type="presParOf" srcId="{500A85E6-1D39-4AD5-81EC-049475847C99}" destId="{EF3D2234-F7FF-4600-BD95-89123E3762DC}" srcOrd="3" destOrd="0" presId="urn:microsoft.com/office/officeart/2008/layout/HorizontalMultiLevelHierarchy"/>
    <dgm:cxn modelId="{447A7024-9945-4441-A19A-8DC14E1B2A06}" type="presParOf" srcId="{EF3D2234-F7FF-4600-BD95-89123E3762DC}" destId="{9BCE1DB5-8E13-4B12-927D-78AFDCE67C31}" srcOrd="0" destOrd="0" presId="urn:microsoft.com/office/officeart/2008/layout/HorizontalMultiLevelHierarchy"/>
    <dgm:cxn modelId="{D04D675D-28D4-4D6F-B2D1-1BCF1FEFF2D9}" type="presParOf" srcId="{EF3D2234-F7FF-4600-BD95-89123E3762DC}" destId="{0578E350-982F-4505-AD58-255F949125E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990FE6-D3BC-4878-ACA5-1EC21DCDD4AD}">
      <dsp:nvSpPr>
        <dsp:cNvPr id="0" name=""/>
        <dsp:cNvSpPr/>
      </dsp:nvSpPr>
      <dsp:spPr>
        <a:xfrm>
          <a:off x="0" y="2390"/>
          <a:ext cx="6373813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BDC521-766C-4009-BC39-E1D203F3D6A1}">
      <dsp:nvSpPr>
        <dsp:cNvPr id="0" name=""/>
        <dsp:cNvSpPr/>
      </dsp:nvSpPr>
      <dsp:spPr>
        <a:xfrm>
          <a:off x="366481" y="274979"/>
          <a:ext cx="666330" cy="6663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B1E59D-E8E1-4B6F-922F-41EEC0D1082D}">
      <dsp:nvSpPr>
        <dsp:cNvPr id="0" name=""/>
        <dsp:cNvSpPr/>
      </dsp:nvSpPr>
      <dsp:spPr>
        <a:xfrm>
          <a:off x="1399293" y="2390"/>
          <a:ext cx="4974520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Weak AI refers to AI systems </a:t>
          </a:r>
          <a:r>
            <a:rPr lang="en-US" sz="1600" b="1" kern="1200" dirty="0">
              <a:solidFill>
                <a:schemeClr val="accent1">
                  <a:lumMod val="60000"/>
                  <a:lumOff val="40000"/>
                </a:schemeClr>
              </a:solidFill>
            </a:rPr>
            <a:t>designed for specific tasks </a:t>
          </a:r>
          <a:r>
            <a:rPr lang="en-US" sz="1600" kern="1200" dirty="0"/>
            <a:t>and lacks general intelligence.</a:t>
          </a:r>
        </a:p>
      </dsp:txBody>
      <dsp:txXfrm>
        <a:off x="1399293" y="2390"/>
        <a:ext cx="4974520" cy="1211509"/>
      </dsp:txXfrm>
    </dsp:sp>
    <dsp:sp modelId="{CF4975D5-8872-4441-9C30-C06CDE6B7165}">
      <dsp:nvSpPr>
        <dsp:cNvPr id="0" name=""/>
        <dsp:cNvSpPr/>
      </dsp:nvSpPr>
      <dsp:spPr>
        <a:xfrm>
          <a:off x="0" y="1516777"/>
          <a:ext cx="6373813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004B6A-2BBE-44AF-880D-790A0AAB4E9A}">
      <dsp:nvSpPr>
        <dsp:cNvPr id="0" name=""/>
        <dsp:cNvSpPr/>
      </dsp:nvSpPr>
      <dsp:spPr>
        <a:xfrm>
          <a:off x="366481" y="1789366"/>
          <a:ext cx="666330" cy="6663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656B7E-C1E8-4301-81DD-D3D08C3CD5B3}">
      <dsp:nvSpPr>
        <dsp:cNvPr id="0" name=""/>
        <dsp:cNvSpPr/>
      </dsp:nvSpPr>
      <dsp:spPr>
        <a:xfrm>
          <a:off x="1399293" y="1516777"/>
          <a:ext cx="4974520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Examples of weak AI include voice assistants, recommendation algorithms, image recognition systems ,</a:t>
          </a:r>
          <a:r>
            <a:rPr lang="en-US" sz="1600" b="0" i="0" u="none" kern="1200" dirty="0"/>
            <a:t>Deep Blue</a:t>
          </a:r>
          <a:r>
            <a:rPr lang="en-US" sz="1600" b="0" i="0" kern="1200" dirty="0"/>
            <a:t>, the chess-playing♟️ computer, and self-driving cars that use sensors to detect obstacles.</a:t>
          </a:r>
          <a:endParaRPr lang="en-US" sz="1600" kern="1200" dirty="0"/>
        </a:p>
      </dsp:txBody>
      <dsp:txXfrm>
        <a:off x="1399293" y="1516777"/>
        <a:ext cx="4974520" cy="1211509"/>
      </dsp:txXfrm>
    </dsp:sp>
    <dsp:sp modelId="{B9A22D9E-C852-4150-A6E0-54D014F0E1BA}">
      <dsp:nvSpPr>
        <dsp:cNvPr id="0" name=""/>
        <dsp:cNvSpPr/>
      </dsp:nvSpPr>
      <dsp:spPr>
        <a:xfrm>
          <a:off x="0" y="3031163"/>
          <a:ext cx="6373813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D1840-FFD9-4DE1-BFFE-B461E801116F}">
      <dsp:nvSpPr>
        <dsp:cNvPr id="0" name=""/>
        <dsp:cNvSpPr/>
      </dsp:nvSpPr>
      <dsp:spPr>
        <a:xfrm>
          <a:off x="366481" y="3303753"/>
          <a:ext cx="666330" cy="6663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6BC365-D505-4F1A-8CB2-A4E8566DC9F0}">
      <dsp:nvSpPr>
        <dsp:cNvPr id="0" name=""/>
        <dsp:cNvSpPr/>
      </dsp:nvSpPr>
      <dsp:spPr>
        <a:xfrm>
          <a:off x="1399293" y="3031163"/>
          <a:ext cx="4974520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Weak AI excels at its designated functions but operates </a:t>
          </a:r>
          <a:r>
            <a:rPr lang="en-US" sz="16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within predefined boundaries.</a:t>
          </a:r>
        </a:p>
      </dsp:txBody>
      <dsp:txXfrm>
        <a:off x="1399293" y="3031163"/>
        <a:ext cx="4974520" cy="1211509"/>
      </dsp:txXfrm>
    </dsp:sp>
    <dsp:sp modelId="{1EBD78E8-1345-4E09-833E-BDD4065998C9}">
      <dsp:nvSpPr>
        <dsp:cNvPr id="0" name=""/>
        <dsp:cNvSpPr/>
      </dsp:nvSpPr>
      <dsp:spPr>
        <a:xfrm>
          <a:off x="0" y="4545550"/>
          <a:ext cx="6373813" cy="1211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CAB42D-97E9-4A5A-8E29-849ACD980C5B}">
      <dsp:nvSpPr>
        <dsp:cNvPr id="0" name=""/>
        <dsp:cNvSpPr/>
      </dsp:nvSpPr>
      <dsp:spPr>
        <a:xfrm>
          <a:off x="366481" y="4818139"/>
          <a:ext cx="666330" cy="6663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9A379-0CFC-497A-8D34-8DFD197B882A}">
      <dsp:nvSpPr>
        <dsp:cNvPr id="0" name=""/>
        <dsp:cNvSpPr/>
      </dsp:nvSpPr>
      <dsp:spPr>
        <a:xfrm>
          <a:off x="1399293" y="4545550"/>
          <a:ext cx="4974520" cy="1211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18" tIns="128218" rIns="128218" bIns="12821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Weak AI </a:t>
          </a:r>
          <a:r>
            <a:rPr lang="en-US" sz="1600" b="1" kern="1200" dirty="0">
              <a:solidFill>
                <a:schemeClr val="accent1">
                  <a:lumMod val="60000"/>
                  <a:lumOff val="40000"/>
                </a:schemeClr>
              </a:solidFill>
            </a:rPr>
            <a:t>cannot generalize </a:t>
          </a:r>
          <a:r>
            <a:rPr lang="en-US" sz="1600" kern="1200" dirty="0"/>
            <a:t>beyond its specialized domain and is limited to the tasks it is programmed for.</a:t>
          </a:r>
        </a:p>
      </dsp:txBody>
      <dsp:txXfrm>
        <a:off x="1399293" y="4545550"/>
        <a:ext cx="4974520" cy="121150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1471B1-5A7E-4040-A176-DA3C5B9C221C}">
      <dsp:nvSpPr>
        <dsp:cNvPr id="0" name=""/>
        <dsp:cNvSpPr/>
      </dsp:nvSpPr>
      <dsp:spPr>
        <a:xfrm>
          <a:off x="0" y="38962"/>
          <a:ext cx="2724461" cy="1362230"/>
        </a:xfr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  <a:miter lim="800000"/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Supervised</a:t>
          </a:r>
        </a:p>
      </dsp:txBody>
      <dsp:txXfrm>
        <a:off x="39898" y="78860"/>
        <a:ext cx="2644665" cy="1282434"/>
      </dsp:txXfrm>
    </dsp:sp>
    <dsp:sp modelId="{94145B50-8C83-4F65-9B2D-92B30C23AF25}">
      <dsp:nvSpPr>
        <dsp:cNvPr id="0" name=""/>
        <dsp:cNvSpPr/>
      </dsp:nvSpPr>
      <dsp:spPr>
        <a:xfrm>
          <a:off x="272446" y="1401192"/>
          <a:ext cx="413366" cy="984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347"/>
              </a:lnTo>
              <a:lnTo>
                <a:pt x="413366" y="98434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8B356B-26E8-434F-BDD1-3A0C315936D2}">
      <dsp:nvSpPr>
        <dsp:cNvPr id="0" name=""/>
        <dsp:cNvSpPr/>
      </dsp:nvSpPr>
      <dsp:spPr>
        <a:xfrm>
          <a:off x="685812" y="1704425"/>
          <a:ext cx="2179568" cy="1362230"/>
        </a:xfr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  <a:miter lim="800000"/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Classification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(sunny, cloudy,..)</a:t>
          </a:r>
        </a:p>
      </dsp:txBody>
      <dsp:txXfrm>
        <a:off x="725710" y="1744323"/>
        <a:ext cx="2099772" cy="1282434"/>
      </dsp:txXfrm>
    </dsp:sp>
    <dsp:sp modelId="{208D3A61-6F8F-4E9B-A32E-0E80555747D5}">
      <dsp:nvSpPr>
        <dsp:cNvPr id="0" name=""/>
        <dsp:cNvSpPr/>
      </dsp:nvSpPr>
      <dsp:spPr>
        <a:xfrm>
          <a:off x="272446" y="1401192"/>
          <a:ext cx="413366" cy="26871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7136"/>
              </a:lnTo>
              <a:lnTo>
                <a:pt x="413366" y="268713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CACF8B-9021-4FEA-86F7-EBA6F95FD1FA}">
      <dsp:nvSpPr>
        <dsp:cNvPr id="0" name=""/>
        <dsp:cNvSpPr/>
      </dsp:nvSpPr>
      <dsp:spPr>
        <a:xfrm>
          <a:off x="685812" y="3407213"/>
          <a:ext cx="2179568" cy="1362230"/>
        </a:xfr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  <a:miter lim="800000"/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Regression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(33º)</a:t>
          </a:r>
        </a:p>
      </dsp:txBody>
      <dsp:txXfrm>
        <a:off x="725710" y="3447111"/>
        <a:ext cx="2099772" cy="12824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DEF57-DE13-4953-ACC9-E1DC6BCFB3B2}">
      <dsp:nvSpPr>
        <dsp:cNvPr id="0" name=""/>
        <dsp:cNvSpPr/>
      </dsp:nvSpPr>
      <dsp:spPr>
        <a:xfrm>
          <a:off x="242206" y="1311"/>
          <a:ext cx="2521888" cy="1260944"/>
        </a:xfr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  <a:miter lim="800000"/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Unsupervised</a:t>
          </a:r>
        </a:p>
      </dsp:txBody>
      <dsp:txXfrm>
        <a:off x="279138" y="38243"/>
        <a:ext cx="2448024" cy="1187080"/>
      </dsp:txXfrm>
    </dsp:sp>
    <dsp:sp modelId="{7456620A-B825-4965-A138-B946D8708BDB}">
      <dsp:nvSpPr>
        <dsp:cNvPr id="0" name=""/>
        <dsp:cNvSpPr/>
      </dsp:nvSpPr>
      <dsp:spPr>
        <a:xfrm>
          <a:off x="494395" y="1262255"/>
          <a:ext cx="252188" cy="9457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5708"/>
              </a:lnTo>
              <a:lnTo>
                <a:pt x="252188" y="94570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00029F-D177-46A0-95C3-C3D5215DE3F7}">
      <dsp:nvSpPr>
        <dsp:cNvPr id="0" name=""/>
        <dsp:cNvSpPr/>
      </dsp:nvSpPr>
      <dsp:spPr>
        <a:xfrm>
          <a:off x="746584" y="1577491"/>
          <a:ext cx="2017510" cy="1260944"/>
        </a:xfr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  <a:miter lim="800000"/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Clustering</a:t>
          </a:r>
        </a:p>
      </dsp:txBody>
      <dsp:txXfrm>
        <a:off x="783516" y="1614423"/>
        <a:ext cx="1943646" cy="1187080"/>
      </dsp:txXfrm>
    </dsp:sp>
    <dsp:sp modelId="{C076CDD1-970B-4AED-A4D9-E26DFE3725B4}">
      <dsp:nvSpPr>
        <dsp:cNvPr id="0" name=""/>
        <dsp:cNvSpPr/>
      </dsp:nvSpPr>
      <dsp:spPr>
        <a:xfrm>
          <a:off x="494395" y="1262255"/>
          <a:ext cx="252188" cy="2521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1888"/>
              </a:lnTo>
              <a:lnTo>
                <a:pt x="252188" y="252188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301AD6-A5E3-4B64-AE00-07CDBD695DBE}">
      <dsp:nvSpPr>
        <dsp:cNvPr id="0" name=""/>
        <dsp:cNvSpPr/>
      </dsp:nvSpPr>
      <dsp:spPr>
        <a:xfrm>
          <a:off x="746584" y="3153672"/>
          <a:ext cx="2017510" cy="1260944"/>
        </a:xfr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  <a:miter lim="800000"/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Segmentation </a:t>
          </a:r>
        </a:p>
      </dsp:txBody>
      <dsp:txXfrm>
        <a:off x="783516" y="3190604"/>
        <a:ext cx="1943646" cy="1187080"/>
      </dsp:txXfrm>
    </dsp:sp>
    <dsp:sp modelId="{7C0A249F-2F21-491B-A585-5CE4235B0BBD}">
      <dsp:nvSpPr>
        <dsp:cNvPr id="0" name=""/>
        <dsp:cNvSpPr/>
      </dsp:nvSpPr>
      <dsp:spPr>
        <a:xfrm>
          <a:off x="494395" y="1262255"/>
          <a:ext cx="252188" cy="4098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98068"/>
              </a:lnTo>
              <a:lnTo>
                <a:pt x="252188" y="409806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3C5312-5E79-414D-A085-E77CBB50194C}">
      <dsp:nvSpPr>
        <dsp:cNvPr id="0" name=""/>
        <dsp:cNvSpPr/>
      </dsp:nvSpPr>
      <dsp:spPr>
        <a:xfrm>
          <a:off x="746584" y="4729852"/>
          <a:ext cx="2017510" cy="1260944"/>
        </a:xfr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  <a:miter lim="800000"/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Dimension reduction </a:t>
          </a:r>
        </a:p>
      </dsp:txBody>
      <dsp:txXfrm>
        <a:off x="783516" y="4766784"/>
        <a:ext cx="1943646" cy="118708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57D570-BCE6-4336-AE27-61170B304528}">
      <dsp:nvSpPr>
        <dsp:cNvPr id="0" name=""/>
        <dsp:cNvSpPr/>
      </dsp:nvSpPr>
      <dsp:spPr>
        <a:xfrm>
          <a:off x="0" y="263128"/>
          <a:ext cx="3006302" cy="1503151"/>
        </a:xfr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  <a:miter lim="800000"/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Reinforcement</a:t>
          </a:r>
        </a:p>
      </dsp:txBody>
      <dsp:txXfrm>
        <a:off x="44026" y="307154"/>
        <a:ext cx="2918250" cy="141509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BFBEF9-04A7-4F6F-B979-43BF05EC40C2}">
      <dsp:nvSpPr>
        <dsp:cNvPr id="0" name=""/>
        <dsp:cNvSpPr/>
      </dsp:nvSpPr>
      <dsp:spPr>
        <a:xfrm>
          <a:off x="1048" y="2307"/>
          <a:ext cx="7096545" cy="1965820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Data </a:t>
          </a:r>
        </a:p>
      </dsp:txBody>
      <dsp:txXfrm>
        <a:off x="58625" y="59884"/>
        <a:ext cx="6981391" cy="1850666"/>
      </dsp:txXfrm>
    </dsp:sp>
    <dsp:sp modelId="{3EF33EC1-ABE5-4132-9DA6-9B78ED8633F7}">
      <dsp:nvSpPr>
        <dsp:cNvPr id="0" name=""/>
        <dsp:cNvSpPr/>
      </dsp:nvSpPr>
      <dsp:spPr>
        <a:xfrm>
          <a:off x="1048" y="2095071"/>
          <a:ext cx="3968602" cy="1965820"/>
        </a:xfrm>
        <a:prstGeom prst="roundRect">
          <a:avLst>
            <a:gd name="adj" fmla="val 10000"/>
          </a:avLst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Tabular </a:t>
          </a:r>
        </a:p>
      </dsp:txBody>
      <dsp:txXfrm>
        <a:off x="58625" y="2152648"/>
        <a:ext cx="3853448" cy="1850666"/>
      </dsp:txXfrm>
    </dsp:sp>
    <dsp:sp modelId="{12F7078A-3FA3-45EC-B1FF-D508406FBD7E}">
      <dsp:nvSpPr>
        <dsp:cNvPr id="0" name=""/>
        <dsp:cNvSpPr/>
      </dsp:nvSpPr>
      <dsp:spPr>
        <a:xfrm>
          <a:off x="1048" y="4187835"/>
          <a:ext cx="961852" cy="1965820"/>
        </a:xfrm>
        <a:prstGeom prst="roundRect">
          <a:avLst>
            <a:gd name="adj" fmla="val 10000"/>
          </a:avLst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</a:t>
          </a:r>
        </a:p>
      </dsp:txBody>
      <dsp:txXfrm>
        <a:off x="29220" y="4216007"/>
        <a:ext cx="905508" cy="1909476"/>
      </dsp:txXfrm>
    </dsp:sp>
    <dsp:sp modelId="{1856D4CE-BE43-408B-8924-3358CE2EC394}">
      <dsp:nvSpPr>
        <dsp:cNvPr id="0" name=""/>
        <dsp:cNvSpPr/>
      </dsp:nvSpPr>
      <dsp:spPr>
        <a:xfrm>
          <a:off x="1003298" y="4187835"/>
          <a:ext cx="961852" cy="1965820"/>
        </a:xfrm>
        <a:prstGeom prst="roundRect">
          <a:avLst>
            <a:gd name="adj" fmla="val 10000"/>
          </a:avLst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Float</a:t>
          </a:r>
        </a:p>
      </dsp:txBody>
      <dsp:txXfrm>
        <a:off x="1031470" y="4216007"/>
        <a:ext cx="905508" cy="1909476"/>
      </dsp:txXfrm>
    </dsp:sp>
    <dsp:sp modelId="{B60C65E5-772D-4570-9006-36EC93134CBB}">
      <dsp:nvSpPr>
        <dsp:cNvPr id="0" name=""/>
        <dsp:cNvSpPr/>
      </dsp:nvSpPr>
      <dsp:spPr>
        <a:xfrm>
          <a:off x="2005548" y="4187835"/>
          <a:ext cx="961852" cy="1965820"/>
        </a:xfrm>
        <a:prstGeom prst="roundRect">
          <a:avLst>
            <a:gd name="adj" fmla="val 10000"/>
          </a:avLst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 (string)</a:t>
          </a:r>
        </a:p>
      </dsp:txBody>
      <dsp:txXfrm>
        <a:off x="2033720" y="4216007"/>
        <a:ext cx="905508" cy="1909476"/>
      </dsp:txXfrm>
    </dsp:sp>
    <dsp:sp modelId="{BCB3EE47-3BB3-485F-9952-CD42D2A4FEB1}">
      <dsp:nvSpPr>
        <dsp:cNvPr id="0" name=""/>
        <dsp:cNvSpPr/>
      </dsp:nvSpPr>
      <dsp:spPr>
        <a:xfrm>
          <a:off x="3007798" y="4187835"/>
          <a:ext cx="961852" cy="1965820"/>
        </a:xfrm>
        <a:prstGeom prst="roundRect">
          <a:avLst>
            <a:gd name="adj" fmla="val 10000"/>
          </a:avLst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Boolean</a:t>
          </a:r>
        </a:p>
      </dsp:txBody>
      <dsp:txXfrm>
        <a:off x="3035970" y="4216007"/>
        <a:ext cx="905508" cy="1909476"/>
      </dsp:txXfrm>
    </dsp:sp>
    <dsp:sp modelId="{F0833490-232C-4708-8FC7-6331B0B3FAAE}">
      <dsp:nvSpPr>
        <dsp:cNvPr id="0" name=""/>
        <dsp:cNvSpPr/>
      </dsp:nvSpPr>
      <dsp:spPr>
        <a:xfrm>
          <a:off x="4050446" y="2095071"/>
          <a:ext cx="961852" cy="1965820"/>
        </a:xfrm>
        <a:prstGeom prst="roundRect">
          <a:avLst>
            <a:gd name="adj" fmla="val 10000"/>
          </a:avLst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images</a:t>
          </a:r>
        </a:p>
      </dsp:txBody>
      <dsp:txXfrm>
        <a:off x="4078618" y="2123243"/>
        <a:ext cx="905508" cy="1909476"/>
      </dsp:txXfrm>
    </dsp:sp>
    <dsp:sp modelId="{81516946-AB2C-4C5F-9AE0-40907B74454E}">
      <dsp:nvSpPr>
        <dsp:cNvPr id="0" name=""/>
        <dsp:cNvSpPr/>
      </dsp:nvSpPr>
      <dsp:spPr>
        <a:xfrm>
          <a:off x="5093094" y="2095071"/>
          <a:ext cx="961852" cy="1965820"/>
        </a:xfrm>
        <a:prstGeom prst="roundRect">
          <a:avLst>
            <a:gd name="adj" fmla="val 10000"/>
          </a:avLst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Sound /Speech</a:t>
          </a:r>
        </a:p>
      </dsp:txBody>
      <dsp:txXfrm>
        <a:off x="5121266" y="2123243"/>
        <a:ext cx="905508" cy="1909476"/>
      </dsp:txXfrm>
    </dsp:sp>
    <dsp:sp modelId="{5BD39097-EF31-4C78-83F9-433112BA22F2}">
      <dsp:nvSpPr>
        <dsp:cNvPr id="0" name=""/>
        <dsp:cNvSpPr/>
      </dsp:nvSpPr>
      <dsp:spPr>
        <a:xfrm>
          <a:off x="6135742" y="2095071"/>
          <a:ext cx="961852" cy="1965820"/>
        </a:xfrm>
        <a:prstGeom prst="roundRect">
          <a:avLst>
            <a:gd name="adj" fmla="val 10000"/>
          </a:avLst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Text </a:t>
          </a:r>
        </a:p>
      </dsp:txBody>
      <dsp:txXfrm>
        <a:off x="6163914" y="2123243"/>
        <a:ext cx="905508" cy="19094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990FE6-D3BC-4878-ACA5-1EC21DCDD4AD}">
      <dsp:nvSpPr>
        <dsp:cNvPr id="0" name=""/>
        <dsp:cNvSpPr/>
      </dsp:nvSpPr>
      <dsp:spPr>
        <a:xfrm>
          <a:off x="0" y="703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BDC521-766C-4009-BC39-E1D203F3D6A1}">
      <dsp:nvSpPr>
        <dsp:cNvPr id="0" name=""/>
        <dsp:cNvSpPr/>
      </dsp:nvSpPr>
      <dsp:spPr>
        <a:xfrm>
          <a:off x="497659" y="370863"/>
          <a:ext cx="904835" cy="904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B1E59D-E8E1-4B6F-922F-41EEC0D1082D}">
      <dsp:nvSpPr>
        <dsp:cNvPr id="0" name=""/>
        <dsp:cNvSpPr/>
      </dsp:nvSpPr>
      <dsp:spPr>
        <a:xfrm>
          <a:off x="1900154" y="703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Strong AI, also known as </a:t>
          </a:r>
          <a:r>
            <a:rPr lang="en-US" sz="2200" b="0" i="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general AI</a:t>
          </a:r>
          <a:r>
            <a:rPr lang="en-US" sz="2200" b="0" i="0" kern="1200" dirty="0"/>
            <a:t>, aims to possess </a:t>
          </a:r>
          <a:r>
            <a:rPr lang="en-US" sz="2200" b="0" i="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human-level</a:t>
          </a:r>
          <a:r>
            <a:rPr lang="en-US" sz="2200" b="0" i="0" kern="1200" dirty="0"/>
            <a:t> or superior intelligence across various tasks.</a:t>
          </a:r>
          <a:endParaRPr lang="en-US" sz="2200" kern="1200" dirty="0"/>
        </a:p>
      </dsp:txBody>
      <dsp:txXfrm>
        <a:off x="1900154" y="703"/>
        <a:ext cx="4473659" cy="1645155"/>
      </dsp:txXfrm>
    </dsp:sp>
    <dsp:sp modelId="{F4C8EA62-5C44-4BB9-8924-8EF811338375}">
      <dsp:nvSpPr>
        <dsp:cNvPr id="0" name=""/>
        <dsp:cNvSpPr/>
      </dsp:nvSpPr>
      <dsp:spPr>
        <a:xfrm>
          <a:off x="0" y="2057147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B7F3C3-7D81-4D98-8B6E-710F40BBA115}">
      <dsp:nvSpPr>
        <dsp:cNvPr id="0" name=""/>
        <dsp:cNvSpPr/>
      </dsp:nvSpPr>
      <dsp:spPr>
        <a:xfrm>
          <a:off x="497659" y="2427307"/>
          <a:ext cx="904835" cy="904835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39000" r="-39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CA16E4-33A2-4876-BF1B-8C4517BFADC5}">
      <dsp:nvSpPr>
        <dsp:cNvPr id="0" name=""/>
        <dsp:cNvSpPr/>
      </dsp:nvSpPr>
      <dsp:spPr>
        <a:xfrm>
          <a:off x="1900154" y="2057147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It would be capable of understanding, reasoning, learning, and solving complex problems like humans do.</a:t>
          </a:r>
        </a:p>
      </dsp:txBody>
      <dsp:txXfrm>
        <a:off x="1900154" y="2057147"/>
        <a:ext cx="4473659" cy="1645155"/>
      </dsp:txXfrm>
    </dsp:sp>
    <dsp:sp modelId="{78838AE9-AC4B-4AA8-A624-EEC164769BC2}">
      <dsp:nvSpPr>
        <dsp:cNvPr id="0" name=""/>
        <dsp:cNvSpPr/>
      </dsp:nvSpPr>
      <dsp:spPr>
        <a:xfrm>
          <a:off x="0" y="4113591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8D137F-326B-41BA-8989-1440198F7F88}">
      <dsp:nvSpPr>
        <dsp:cNvPr id="0" name=""/>
        <dsp:cNvSpPr/>
      </dsp:nvSpPr>
      <dsp:spPr>
        <a:xfrm>
          <a:off x="497659" y="4483751"/>
          <a:ext cx="904835" cy="904835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l="-47000" r="-47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1D0F1-90CD-4F93-B444-3F836448C8DC}">
      <dsp:nvSpPr>
        <dsp:cNvPr id="0" name=""/>
        <dsp:cNvSpPr/>
      </dsp:nvSpPr>
      <dsp:spPr>
        <a:xfrm>
          <a:off x="1900154" y="4113591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However, the development of strong AI remains largely </a:t>
          </a:r>
          <a:r>
            <a:rPr lang="en-US" sz="2200" b="0" i="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theoretical</a:t>
          </a:r>
          <a:r>
            <a:rPr lang="en-US" sz="2200" b="0" i="0" kern="1200" dirty="0"/>
            <a:t> and has not been realized thus far</a:t>
          </a:r>
        </a:p>
      </dsp:txBody>
      <dsp:txXfrm>
        <a:off x="1900154" y="4113591"/>
        <a:ext cx="4473659" cy="16451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9F22F0-A289-43BE-AE7D-F1CB06E847F6}">
      <dsp:nvSpPr>
        <dsp:cNvPr id="0" name=""/>
        <dsp:cNvSpPr/>
      </dsp:nvSpPr>
      <dsp:spPr>
        <a:xfrm>
          <a:off x="874117" y="2168"/>
          <a:ext cx="953244" cy="9532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5E8EF9-B47C-4AD0-B1B5-EA16F66FC92A}">
      <dsp:nvSpPr>
        <dsp:cNvPr id="0" name=""/>
        <dsp:cNvSpPr/>
      </dsp:nvSpPr>
      <dsp:spPr>
        <a:xfrm>
          <a:off x="1077268" y="205318"/>
          <a:ext cx="546943" cy="5469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9C2D30-D650-4F1F-94D9-544DF9C2E70B}">
      <dsp:nvSpPr>
        <dsp:cNvPr id="0" name=""/>
        <dsp:cNvSpPr/>
      </dsp:nvSpPr>
      <dsp:spPr>
        <a:xfrm>
          <a:off x="569392" y="1252324"/>
          <a:ext cx="1562695" cy="1432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>
              <a:solidFill>
                <a:schemeClr val="accent1">
                  <a:lumMod val="60000"/>
                  <a:lumOff val="40000"/>
                </a:schemeClr>
              </a:solidFill>
            </a:rPr>
            <a:t>Purely reactive machines </a:t>
          </a:r>
          <a:r>
            <a:rPr lang="en-US" sz="1100" kern="1200" dirty="0"/>
            <a:t>specialize in one field and do not have memory. They make decisions based on current observations, like in a chess game.</a:t>
          </a:r>
        </a:p>
      </dsp:txBody>
      <dsp:txXfrm>
        <a:off x="569392" y="1252324"/>
        <a:ext cx="1562695" cy="1432063"/>
      </dsp:txXfrm>
    </dsp:sp>
    <dsp:sp modelId="{B0E84EDE-3A25-4B1F-ADAC-4B8330D13881}">
      <dsp:nvSpPr>
        <dsp:cNvPr id="0" name=""/>
        <dsp:cNvSpPr/>
      </dsp:nvSpPr>
      <dsp:spPr>
        <a:xfrm>
          <a:off x="2710284" y="2168"/>
          <a:ext cx="953244" cy="9532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EFFC4C-C0D2-4039-A3BE-93936A85F365}">
      <dsp:nvSpPr>
        <dsp:cNvPr id="0" name=""/>
        <dsp:cNvSpPr/>
      </dsp:nvSpPr>
      <dsp:spPr>
        <a:xfrm>
          <a:off x="2913435" y="205318"/>
          <a:ext cx="546943" cy="5469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D153C7-DF2B-4C74-AC5C-F8983C462C17}">
      <dsp:nvSpPr>
        <dsp:cNvPr id="0" name=""/>
        <dsp:cNvSpPr/>
      </dsp:nvSpPr>
      <dsp:spPr>
        <a:xfrm>
          <a:off x="2405559" y="1252324"/>
          <a:ext cx="1562695" cy="1432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>
              <a:solidFill>
                <a:schemeClr val="accent1">
                  <a:lumMod val="60000"/>
                  <a:lumOff val="40000"/>
                </a:schemeClr>
              </a:solidFill>
            </a:rPr>
            <a:t>Limited memory machines </a:t>
          </a:r>
          <a:r>
            <a:rPr lang="en-US" sz="1100" kern="1200" dirty="0"/>
            <a:t>collect and utilize previous data but have minimal memory capacity. They can make proper decisions, like suggesting a restaurant based on location data.</a:t>
          </a:r>
        </a:p>
      </dsp:txBody>
      <dsp:txXfrm>
        <a:off x="2405559" y="1252324"/>
        <a:ext cx="1562695" cy="1432063"/>
      </dsp:txXfrm>
    </dsp:sp>
    <dsp:sp modelId="{2D9FC3AB-D7FE-478B-AAC1-61D50B95CCBF}">
      <dsp:nvSpPr>
        <dsp:cNvPr id="0" name=""/>
        <dsp:cNvSpPr/>
      </dsp:nvSpPr>
      <dsp:spPr>
        <a:xfrm>
          <a:off x="4546451" y="2168"/>
          <a:ext cx="953244" cy="9532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D3ACF7-665D-46F8-800C-2D828CBF0320}">
      <dsp:nvSpPr>
        <dsp:cNvPr id="0" name=""/>
        <dsp:cNvSpPr/>
      </dsp:nvSpPr>
      <dsp:spPr>
        <a:xfrm>
          <a:off x="4749602" y="205318"/>
          <a:ext cx="546943" cy="5469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397835-D826-4F95-B798-61D24CA88D19}">
      <dsp:nvSpPr>
        <dsp:cNvPr id="0" name=""/>
        <dsp:cNvSpPr/>
      </dsp:nvSpPr>
      <dsp:spPr>
        <a:xfrm>
          <a:off x="4241726" y="1252324"/>
          <a:ext cx="1562695" cy="1432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Machines with a </a:t>
          </a:r>
          <a:r>
            <a:rPr lang="en-US" sz="1100" b="1" kern="1200" dirty="0">
              <a:solidFill>
                <a:schemeClr val="accent1">
                  <a:lumMod val="60000"/>
                  <a:lumOff val="40000"/>
                </a:schemeClr>
              </a:solidFill>
            </a:rPr>
            <a:t>theory of mind </a:t>
          </a:r>
          <a:r>
            <a:rPr lang="en-US" sz="1100" kern="1200" dirty="0"/>
            <a:t>would understand thoughts, emotions, and social interactions, but such machines have not been created yet.</a:t>
          </a:r>
        </a:p>
      </dsp:txBody>
      <dsp:txXfrm>
        <a:off x="4241726" y="1252324"/>
        <a:ext cx="1562695" cy="1432063"/>
      </dsp:txXfrm>
    </dsp:sp>
    <dsp:sp modelId="{FF864872-C4C7-4184-8717-81D6F513DF59}">
      <dsp:nvSpPr>
        <dsp:cNvPr id="0" name=""/>
        <dsp:cNvSpPr/>
      </dsp:nvSpPr>
      <dsp:spPr>
        <a:xfrm>
          <a:off x="2710284" y="3075061"/>
          <a:ext cx="953244" cy="9532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87664F-ED53-4FED-9FB5-091D5CA964D9}">
      <dsp:nvSpPr>
        <dsp:cNvPr id="0" name=""/>
        <dsp:cNvSpPr/>
      </dsp:nvSpPr>
      <dsp:spPr>
        <a:xfrm>
          <a:off x="2913435" y="3278212"/>
          <a:ext cx="546943" cy="5469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0DC27-989D-4C52-B993-0AB215CAE622}">
      <dsp:nvSpPr>
        <dsp:cNvPr id="0" name=""/>
        <dsp:cNvSpPr/>
      </dsp:nvSpPr>
      <dsp:spPr>
        <a:xfrm>
          <a:off x="2405559" y="4325218"/>
          <a:ext cx="1562695" cy="1432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>
              <a:solidFill>
                <a:schemeClr val="accent1">
                  <a:lumMod val="60000"/>
                  <a:lumOff val="40000"/>
                </a:schemeClr>
              </a:solidFill>
            </a:rPr>
            <a:t>Self-aware machines</a:t>
          </a:r>
          <a:r>
            <a:rPr lang="en-US" sz="1100" kern="1200" dirty="0"/>
            <a:t>, considered the future generation, will be intelligent, sentient, and conscious.</a:t>
          </a:r>
        </a:p>
      </dsp:txBody>
      <dsp:txXfrm>
        <a:off x="2405559" y="4325218"/>
        <a:ext cx="1562695" cy="14320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5B56A8-7996-48C1-9A83-E537D2987BD7}">
      <dsp:nvSpPr>
        <dsp:cNvPr id="0" name=""/>
        <dsp:cNvSpPr/>
      </dsp:nvSpPr>
      <dsp:spPr>
        <a:xfrm>
          <a:off x="6453817" y="2904745"/>
          <a:ext cx="2476007" cy="3927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671"/>
              </a:lnTo>
              <a:lnTo>
                <a:pt x="2476007" y="267671"/>
              </a:lnTo>
              <a:lnTo>
                <a:pt x="2476007" y="39278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99C5C-5131-4A5E-B130-93430E6D255E}">
      <dsp:nvSpPr>
        <dsp:cNvPr id="0" name=""/>
        <dsp:cNvSpPr/>
      </dsp:nvSpPr>
      <dsp:spPr>
        <a:xfrm>
          <a:off x="6453817" y="2904745"/>
          <a:ext cx="825335" cy="3927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671"/>
              </a:lnTo>
              <a:lnTo>
                <a:pt x="825335" y="267671"/>
              </a:lnTo>
              <a:lnTo>
                <a:pt x="825335" y="39278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82F40C-40C2-4094-86F2-3E5C952AA62F}">
      <dsp:nvSpPr>
        <dsp:cNvPr id="0" name=""/>
        <dsp:cNvSpPr/>
      </dsp:nvSpPr>
      <dsp:spPr>
        <a:xfrm>
          <a:off x="5628481" y="2904745"/>
          <a:ext cx="825335" cy="392784"/>
        </a:xfrm>
        <a:custGeom>
          <a:avLst/>
          <a:gdLst/>
          <a:ahLst/>
          <a:cxnLst/>
          <a:rect l="0" t="0" r="0" b="0"/>
          <a:pathLst>
            <a:path>
              <a:moveTo>
                <a:pt x="825335" y="0"/>
              </a:moveTo>
              <a:lnTo>
                <a:pt x="825335" y="267671"/>
              </a:lnTo>
              <a:lnTo>
                <a:pt x="0" y="267671"/>
              </a:lnTo>
              <a:lnTo>
                <a:pt x="0" y="39278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386CE5-4E77-435A-8565-8091AE6F8F4A}">
      <dsp:nvSpPr>
        <dsp:cNvPr id="0" name=""/>
        <dsp:cNvSpPr/>
      </dsp:nvSpPr>
      <dsp:spPr>
        <a:xfrm>
          <a:off x="3977809" y="2904745"/>
          <a:ext cx="2476007" cy="392784"/>
        </a:xfrm>
        <a:custGeom>
          <a:avLst/>
          <a:gdLst/>
          <a:ahLst/>
          <a:cxnLst/>
          <a:rect l="0" t="0" r="0" b="0"/>
          <a:pathLst>
            <a:path>
              <a:moveTo>
                <a:pt x="2476007" y="0"/>
              </a:moveTo>
              <a:lnTo>
                <a:pt x="2476007" y="267671"/>
              </a:lnTo>
              <a:lnTo>
                <a:pt x="0" y="267671"/>
              </a:lnTo>
              <a:lnTo>
                <a:pt x="0" y="39278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FF6297-64C2-4D82-95FC-2DC680E08BAD}">
      <dsp:nvSpPr>
        <dsp:cNvPr id="0" name=""/>
        <dsp:cNvSpPr/>
      </dsp:nvSpPr>
      <dsp:spPr>
        <a:xfrm>
          <a:off x="3977809" y="1654361"/>
          <a:ext cx="2476007" cy="3927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671"/>
              </a:lnTo>
              <a:lnTo>
                <a:pt x="2476007" y="267671"/>
              </a:lnTo>
              <a:lnTo>
                <a:pt x="2476007" y="39278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C94F79-A54F-4F0F-9082-DA0C3C7AB513}">
      <dsp:nvSpPr>
        <dsp:cNvPr id="0" name=""/>
        <dsp:cNvSpPr/>
      </dsp:nvSpPr>
      <dsp:spPr>
        <a:xfrm>
          <a:off x="1501801" y="2904745"/>
          <a:ext cx="825335" cy="3927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671"/>
              </a:lnTo>
              <a:lnTo>
                <a:pt x="825335" y="267671"/>
              </a:lnTo>
              <a:lnTo>
                <a:pt x="825335" y="39278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DADC62-7E68-41D7-9782-061ACD887AE9}">
      <dsp:nvSpPr>
        <dsp:cNvPr id="0" name=""/>
        <dsp:cNvSpPr/>
      </dsp:nvSpPr>
      <dsp:spPr>
        <a:xfrm>
          <a:off x="676465" y="2904745"/>
          <a:ext cx="825335" cy="392784"/>
        </a:xfrm>
        <a:custGeom>
          <a:avLst/>
          <a:gdLst/>
          <a:ahLst/>
          <a:cxnLst/>
          <a:rect l="0" t="0" r="0" b="0"/>
          <a:pathLst>
            <a:path>
              <a:moveTo>
                <a:pt x="825335" y="0"/>
              </a:moveTo>
              <a:lnTo>
                <a:pt x="825335" y="267671"/>
              </a:lnTo>
              <a:lnTo>
                <a:pt x="0" y="267671"/>
              </a:lnTo>
              <a:lnTo>
                <a:pt x="0" y="39278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84C209-F33B-430A-BB6A-59FAF3233591}">
      <dsp:nvSpPr>
        <dsp:cNvPr id="0" name=""/>
        <dsp:cNvSpPr/>
      </dsp:nvSpPr>
      <dsp:spPr>
        <a:xfrm>
          <a:off x="1501801" y="1654361"/>
          <a:ext cx="2476007" cy="392784"/>
        </a:xfrm>
        <a:custGeom>
          <a:avLst/>
          <a:gdLst/>
          <a:ahLst/>
          <a:cxnLst/>
          <a:rect l="0" t="0" r="0" b="0"/>
          <a:pathLst>
            <a:path>
              <a:moveTo>
                <a:pt x="2476007" y="0"/>
              </a:moveTo>
              <a:lnTo>
                <a:pt x="2476007" y="267671"/>
              </a:lnTo>
              <a:lnTo>
                <a:pt x="0" y="267671"/>
              </a:lnTo>
              <a:lnTo>
                <a:pt x="0" y="39278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C70C19-7EA6-4BEF-859D-49C8A9BD974B}">
      <dsp:nvSpPr>
        <dsp:cNvPr id="0" name=""/>
        <dsp:cNvSpPr/>
      </dsp:nvSpPr>
      <dsp:spPr>
        <a:xfrm>
          <a:off x="3302534" y="796762"/>
          <a:ext cx="1350549" cy="857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7773F54-F3A2-4090-BB8C-0575FB9C7766}">
      <dsp:nvSpPr>
        <dsp:cNvPr id="0" name=""/>
        <dsp:cNvSpPr/>
      </dsp:nvSpPr>
      <dsp:spPr>
        <a:xfrm>
          <a:off x="3452595" y="939320"/>
          <a:ext cx="1350549" cy="857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AI Types </a:t>
          </a:r>
        </a:p>
      </dsp:txBody>
      <dsp:txXfrm>
        <a:off x="3477713" y="964438"/>
        <a:ext cx="1300313" cy="807363"/>
      </dsp:txXfrm>
    </dsp:sp>
    <dsp:sp modelId="{8476371F-9FC6-4FE5-BE4A-E4CD6BC1603A}">
      <dsp:nvSpPr>
        <dsp:cNvPr id="0" name=""/>
        <dsp:cNvSpPr/>
      </dsp:nvSpPr>
      <dsp:spPr>
        <a:xfrm>
          <a:off x="826526" y="2047145"/>
          <a:ext cx="1350549" cy="857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00B662F-BE14-4F65-8227-098AE1079201}">
      <dsp:nvSpPr>
        <dsp:cNvPr id="0" name=""/>
        <dsp:cNvSpPr/>
      </dsp:nvSpPr>
      <dsp:spPr>
        <a:xfrm>
          <a:off x="976587" y="2189703"/>
          <a:ext cx="1350549" cy="857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Ability </a:t>
          </a:r>
        </a:p>
      </dsp:txBody>
      <dsp:txXfrm>
        <a:off x="1001705" y="2214821"/>
        <a:ext cx="1300313" cy="807363"/>
      </dsp:txXfrm>
    </dsp:sp>
    <dsp:sp modelId="{5D0D0D92-C638-4CA7-948C-C1FC4D1C906A}">
      <dsp:nvSpPr>
        <dsp:cNvPr id="0" name=""/>
        <dsp:cNvSpPr/>
      </dsp:nvSpPr>
      <dsp:spPr>
        <a:xfrm>
          <a:off x="1190" y="3297529"/>
          <a:ext cx="1350549" cy="857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9B96061-81AE-4EBE-A000-413286849B1B}">
      <dsp:nvSpPr>
        <dsp:cNvPr id="0" name=""/>
        <dsp:cNvSpPr/>
      </dsp:nvSpPr>
      <dsp:spPr>
        <a:xfrm>
          <a:off x="151252" y="3440087"/>
          <a:ext cx="1350549" cy="857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Strong AI </a:t>
          </a:r>
        </a:p>
      </dsp:txBody>
      <dsp:txXfrm>
        <a:off x="176370" y="3465205"/>
        <a:ext cx="1300313" cy="807363"/>
      </dsp:txXfrm>
    </dsp:sp>
    <dsp:sp modelId="{2475414A-CEA7-4AA4-A6D6-997D8F8441A8}">
      <dsp:nvSpPr>
        <dsp:cNvPr id="0" name=""/>
        <dsp:cNvSpPr/>
      </dsp:nvSpPr>
      <dsp:spPr>
        <a:xfrm>
          <a:off x="1651862" y="3297529"/>
          <a:ext cx="1350549" cy="857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A60C4D9-BF8D-423A-8BA1-873DC6D9C3BF}">
      <dsp:nvSpPr>
        <dsp:cNvPr id="0" name=""/>
        <dsp:cNvSpPr/>
      </dsp:nvSpPr>
      <dsp:spPr>
        <a:xfrm>
          <a:off x="1801923" y="3440087"/>
          <a:ext cx="1350549" cy="857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Weak AI</a:t>
          </a:r>
        </a:p>
      </dsp:txBody>
      <dsp:txXfrm>
        <a:off x="1827041" y="3465205"/>
        <a:ext cx="1300313" cy="807363"/>
      </dsp:txXfrm>
    </dsp:sp>
    <dsp:sp modelId="{273FBE12-5908-4330-804E-D918AF38B7B3}">
      <dsp:nvSpPr>
        <dsp:cNvPr id="0" name=""/>
        <dsp:cNvSpPr/>
      </dsp:nvSpPr>
      <dsp:spPr>
        <a:xfrm>
          <a:off x="5778542" y="2047145"/>
          <a:ext cx="1350549" cy="857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BCF8F0D-BFB1-4B70-9D8D-8570C35912A7}">
      <dsp:nvSpPr>
        <dsp:cNvPr id="0" name=""/>
        <dsp:cNvSpPr/>
      </dsp:nvSpPr>
      <dsp:spPr>
        <a:xfrm>
          <a:off x="5928603" y="2189703"/>
          <a:ext cx="1350549" cy="857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Functionality</a:t>
          </a:r>
        </a:p>
      </dsp:txBody>
      <dsp:txXfrm>
        <a:off x="5953721" y="2214821"/>
        <a:ext cx="1300313" cy="807363"/>
      </dsp:txXfrm>
    </dsp:sp>
    <dsp:sp modelId="{47BF5188-203B-4040-9B63-0F7EEB05B3DB}">
      <dsp:nvSpPr>
        <dsp:cNvPr id="0" name=""/>
        <dsp:cNvSpPr/>
      </dsp:nvSpPr>
      <dsp:spPr>
        <a:xfrm>
          <a:off x="3302534" y="3297529"/>
          <a:ext cx="1350549" cy="857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4705F71-F145-44D1-BCB0-D0B27E895D88}">
      <dsp:nvSpPr>
        <dsp:cNvPr id="0" name=""/>
        <dsp:cNvSpPr/>
      </dsp:nvSpPr>
      <dsp:spPr>
        <a:xfrm>
          <a:off x="3452595" y="3440087"/>
          <a:ext cx="1350549" cy="857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Purely reactive</a:t>
          </a:r>
        </a:p>
      </dsp:txBody>
      <dsp:txXfrm>
        <a:off x="3477713" y="3465205"/>
        <a:ext cx="1300313" cy="807363"/>
      </dsp:txXfrm>
    </dsp:sp>
    <dsp:sp modelId="{AEDDB0E0-7F7D-4638-9504-D7BEB6FC552A}">
      <dsp:nvSpPr>
        <dsp:cNvPr id="0" name=""/>
        <dsp:cNvSpPr/>
      </dsp:nvSpPr>
      <dsp:spPr>
        <a:xfrm>
          <a:off x="4953206" y="3297529"/>
          <a:ext cx="1350549" cy="857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D7F4E4E-EBFE-4839-BF11-858864AD8862}">
      <dsp:nvSpPr>
        <dsp:cNvPr id="0" name=""/>
        <dsp:cNvSpPr/>
      </dsp:nvSpPr>
      <dsp:spPr>
        <a:xfrm>
          <a:off x="5103267" y="3440087"/>
          <a:ext cx="1350549" cy="857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Theory of mind</a:t>
          </a:r>
        </a:p>
      </dsp:txBody>
      <dsp:txXfrm>
        <a:off x="5128385" y="3465205"/>
        <a:ext cx="1300313" cy="807363"/>
      </dsp:txXfrm>
    </dsp:sp>
    <dsp:sp modelId="{989049D4-BA26-42E7-A8C4-BE72405A667D}">
      <dsp:nvSpPr>
        <dsp:cNvPr id="0" name=""/>
        <dsp:cNvSpPr/>
      </dsp:nvSpPr>
      <dsp:spPr>
        <a:xfrm>
          <a:off x="6603878" y="3297529"/>
          <a:ext cx="1350549" cy="857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DE63362-402B-4EA7-8AFD-14067289B35F}">
      <dsp:nvSpPr>
        <dsp:cNvPr id="0" name=""/>
        <dsp:cNvSpPr/>
      </dsp:nvSpPr>
      <dsp:spPr>
        <a:xfrm>
          <a:off x="6753939" y="3440087"/>
          <a:ext cx="1350549" cy="857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Limited memory </a:t>
          </a:r>
        </a:p>
      </dsp:txBody>
      <dsp:txXfrm>
        <a:off x="6779057" y="3465205"/>
        <a:ext cx="1300313" cy="807363"/>
      </dsp:txXfrm>
    </dsp:sp>
    <dsp:sp modelId="{2BB51EFD-2685-4AB7-8CB2-06925F8A9EA7}">
      <dsp:nvSpPr>
        <dsp:cNvPr id="0" name=""/>
        <dsp:cNvSpPr/>
      </dsp:nvSpPr>
      <dsp:spPr>
        <a:xfrm>
          <a:off x="8254550" y="3297529"/>
          <a:ext cx="1350549" cy="857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35DE432-3366-43C3-8905-A59CB274F018}">
      <dsp:nvSpPr>
        <dsp:cNvPr id="0" name=""/>
        <dsp:cNvSpPr/>
      </dsp:nvSpPr>
      <dsp:spPr>
        <a:xfrm>
          <a:off x="8404611" y="3440087"/>
          <a:ext cx="1350549" cy="857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Self aware</a:t>
          </a:r>
        </a:p>
      </dsp:txBody>
      <dsp:txXfrm>
        <a:off x="8429729" y="3465205"/>
        <a:ext cx="1300313" cy="8073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75330B-AAEF-43C0-BBD8-909B1C35F1E0}">
      <dsp:nvSpPr>
        <dsp:cNvPr id="0" name=""/>
        <dsp:cNvSpPr/>
      </dsp:nvSpPr>
      <dsp:spPr>
        <a:xfrm>
          <a:off x="0" y="0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649B1-BB32-4E48-9549-7DFB5306A697}">
      <dsp:nvSpPr>
        <dsp:cNvPr id="0" name=""/>
        <dsp:cNvSpPr/>
      </dsp:nvSpPr>
      <dsp:spPr>
        <a:xfrm>
          <a:off x="0" y="0"/>
          <a:ext cx="1625600" cy="5418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Applications</a:t>
          </a:r>
        </a:p>
      </dsp:txBody>
      <dsp:txXfrm>
        <a:off x="0" y="0"/>
        <a:ext cx="1625600" cy="5418667"/>
      </dsp:txXfrm>
    </dsp:sp>
    <dsp:sp modelId="{A3A4B256-FAB8-4D73-9913-334996F498BC}">
      <dsp:nvSpPr>
        <dsp:cNvPr id="0" name=""/>
        <dsp:cNvSpPr/>
      </dsp:nvSpPr>
      <dsp:spPr>
        <a:xfrm>
          <a:off x="1747520" y="125941"/>
          <a:ext cx="3129280" cy="2518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i="0" kern="1200" dirty="0">
              <a:solidFill>
                <a:schemeClr val="tx1">
                  <a:lumMod val="95000"/>
                </a:schemeClr>
              </a:solidFill>
              <a:effectLst/>
              <a:latin typeface="McKinsey Sans"/>
            </a:rPr>
            <a:t>Predictive maintenance</a:t>
          </a:r>
          <a:endParaRPr lang="en-US" sz="3700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1747520" y="125941"/>
        <a:ext cx="3129280" cy="2518833"/>
      </dsp:txXfrm>
    </dsp:sp>
    <dsp:sp modelId="{793A4D75-72F0-40A0-B468-FCAE3D041E17}">
      <dsp:nvSpPr>
        <dsp:cNvPr id="0" name=""/>
        <dsp:cNvSpPr/>
      </dsp:nvSpPr>
      <dsp:spPr>
        <a:xfrm>
          <a:off x="4998720" y="125941"/>
          <a:ext cx="3129280" cy="1259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b="1" i="0" kern="1200" dirty="0">
              <a:effectLst/>
              <a:latin typeface="Roboto" panose="02000000000000000000" pitchFamily="2" charset="0"/>
            </a:rPr>
            <a:t>Predictive maintenance is crucial for industries relying on equipment.</a:t>
          </a:r>
          <a:endParaRPr lang="en-US" sz="1500" kern="1200" dirty="0"/>
        </a:p>
      </dsp:txBody>
      <dsp:txXfrm>
        <a:off x="4998720" y="125941"/>
        <a:ext cx="3129280" cy="1259416"/>
      </dsp:txXfrm>
    </dsp:sp>
    <dsp:sp modelId="{1C896A39-7BE1-438A-9D1A-578CC1122DAD}">
      <dsp:nvSpPr>
        <dsp:cNvPr id="0" name=""/>
        <dsp:cNvSpPr/>
      </dsp:nvSpPr>
      <dsp:spPr>
        <a:xfrm>
          <a:off x="4876800" y="1385358"/>
          <a:ext cx="31292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067E47-88B9-497F-A076-0AE4B24F178C}">
      <dsp:nvSpPr>
        <dsp:cNvPr id="0" name=""/>
        <dsp:cNvSpPr/>
      </dsp:nvSpPr>
      <dsp:spPr>
        <a:xfrm>
          <a:off x="4998720" y="1385358"/>
          <a:ext cx="3129280" cy="1259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b="1" i="0" kern="1200" dirty="0">
              <a:effectLst/>
              <a:latin typeface="Roboto" panose="02000000000000000000" pitchFamily="2" charset="0"/>
            </a:rPr>
            <a:t>It involves projecting when maintenance will be required to prevent breakdowns, minimize downtime, and reduce costs</a:t>
          </a:r>
          <a:endParaRPr lang="en-US" sz="1500" kern="1200" dirty="0"/>
        </a:p>
      </dsp:txBody>
      <dsp:txXfrm>
        <a:off x="4998720" y="1385358"/>
        <a:ext cx="3129280" cy="1259416"/>
      </dsp:txXfrm>
    </dsp:sp>
    <dsp:sp modelId="{1D0EB233-86C7-4384-A577-C1343C6A30B5}">
      <dsp:nvSpPr>
        <dsp:cNvPr id="0" name=""/>
        <dsp:cNvSpPr/>
      </dsp:nvSpPr>
      <dsp:spPr>
        <a:xfrm>
          <a:off x="1625600" y="2644775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1E442A-01C7-4346-89CB-F7394D8A78DD}">
      <dsp:nvSpPr>
        <dsp:cNvPr id="0" name=""/>
        <dsp:cNvSpPr/>
      </dsp:nvSpPr>
      <dsp:spPr>
        <a:xfrm>
          <a:off x="1747520" y="2770716"/>
          <a:ext cx="3129280" cy="2518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i="0" kern="1200" dirty="0"/>
            <a:t>Logistics optimization</a:t>
          </a:r>
          <a:endParaRPr lang="en-US" sz="3700" b="1" kern="1200" dirty="0"/>
        </a:p>
      </dsp:txBody>
      <dsp:txXfrm>
        <a:off x="1747520" y="2770716"/>
        <a:ext cx="3129280" cy="2518833"/>
      </dsp:txXfrm>
    </dsp:sp>
    <dsp:sp modelId="{5964AADF-A60B-4A3B-8E95-7E7039812F75}">
      <dsp:nvSpPr>
        <dsp:cNvPr id="0" name=""/>
        <dsp:cNvSpPr/>
      </dsp:nvSpPr>
      <dsp:spPr>
        <a:xfrm>
          <a:off x="4998720" y="2770716"/>
          <a:ext cx="3129280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b="0" i="0" kern="1200" dirty="0"/>
            <a:t>AI can be utilized to optimize logistics and achieve cost reduction.</a:t>
          </a:r>
          <a:endParaRPr lang="en-US" sz="1500" kern="1200" dirty="0"/>
        </a:p>
      </dsp:txBody>
      <dsp:txXfrm>
        <a:off x="4998720" y="2770716"/>
        <a:ext cx="3129280" cy="838791"/>
      </dsp:txXfrm>
    </dsp:sp>
    <dsp:sp modelId="{6DE96DBF-52C1-4968-A65C-88CBF758B8A4}">
      <dsp:nvSpPr>
        <dsp:cNvPr id="0" name=""/>
        <dsp:cNvSpPr/>
      </dsp:nvSpPr>
      <dsp:spPr>
        <a:xfrm>
          <a:off x="4876800" y="3609508"/>
          <a:ext cx="31292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3DFDFB-BBA8-448F-BFD1-05EF97C92F19}">
      <dsp:nvSpPr>
        <dsp:cNvPr id="0" name=""/>
        <dsp:cNvSpPr/>
      </dsp:nvSpPr>
      <dsp:spPr>
        <a:xfrm>
          <a:off x="4998720" y="3609508"/>
          <a:ext cx="3129280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b="0" i="0" kern="1200" dirty="0"/>
            <a:t>Real-time forecasts and behavioral coaching enabled by AI can contribute to cost reduction.</a:t>
          </a:r>
        </a:p>
      </dsp:txBody>
      <dsp:txXfrm>
        <a:off x="4998720" y="3609508"/>
        <a:ext cx="3129280" cy="838791"/>
      </dsp:txXfrm>
    </dsp:sp>
    <dsp:sp modelId="{2FB1BED6-9A5A-4A9C-A12B-F098A2D57311}">
      <dsp:nvSpPr>
        <dsp:cNvPr id="0" name=""/>
        <dsp:cNvSpPr/>
      </dsp:nvSpPr>
      <dsp:spPr>
        <a:xfrm>
          <a:off x="4876800" y="4448299"/>
          <a:ext cx="31292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10396-BD05-4AD0-A3E1-05381E8E3965}">
      <dsp:nvSpPr>
        <dsp:cNvPr id="0" name=""/>
        <dsp:cNvSpPr/>
      </dsp:nvSpPr>
      <dsp:spPr>
        <a:xfrm>
          <a:off x="4998720" y="4448299"/>
          <a:ext cx="3129280" cy="838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b="0" i="0" kern="1200" dirty="0"/>
            <a:t>AI can optimize the routing of delivery traffic, leading to improved fuel efficiency and reduced delivery times.</a:t>
          </a:r>
        </a:p>
      </dsp:txBody>
      <dsp:txXfrm>
        <a:off x="4998720" y="4448299"/>
        <a:ext cx="3129280" cy="838791"/>
      </dsp:txXfrm>
    </dsp:sp>
    <dsp:sp modelId="{AF3CFAE4-CF58-4DA9-ACB2-AD09190A2584}">
      <dsp:nvSpPr>
        <dsp:cNvPr id="0" name=""/>
        <dsp:cNvSpPr/>
      </dsp:nvSpPr>
      <dsp:spPr>
        <a:xfrm>
          <a:off x="1625600" y="5289550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95D3A-3F88-47A7-BC41-CAD49C3599D3}">
      <dsp:nvSpPr>
        <dsp:cNvPr id="0" name=""/>
        <dsp:cNvSpPr/>
      </dsp:nvSpPr>
      <dsp:spPr>
        <a:xfrm>
          <a:off x="1379213" y="0"/>
          <a:ext cx="5418667" cy="541866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AI</a:t>
          </a:r>
        </a:p>
      </dsp:txBody>
      <dsp:txXfrm>
        <a:off x="3141634" y="270933"/>
        <a:ext cx="1893824" cy="812800"/>
      </dsp:txXfrm>
    </dsp:sp>
    <dsp:sp modelId="{40D96897-25C1-4EBC-A2D1-38171EDB0EF3}">
      <dsp:nvSpPr>
        <dsp:cNvPr id="0" name=""/>
        <dsp:cNvSpPr/>
      </dsp:nvSpPr>
      <dsp:spPr>
        <a:xfrm>
          <a:off x="2031999" y="1354666"/>
          <a:ext cx="4064000" cy="4064000"/>
        </a:xfrm>
        <a:prstGeom prst="ellipse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ML</a:t>
          </a:r>
        </a:p>
      </dsp:txBody>
      <dsp:txXfrm>
        <a:off x="3117087" y="1608666"/>
        <a:ext cx="1893824" cy="762000"/>
      </dsp:txXfrm>
    </dsp:sp>
    <dsp:sp modelId="{B38EEB74-6E3C-4FC7-9142-9C93D6EA6AC2}">
      <dsp:nvSpPr>
        <dsp:cNvPr id="0" name=""/>
        <dsp:cNvSpPr/>
      </dsp:nvSpPr>
      <dsp:spPr>
        <a:xfrm>
          <a:off x="2709333" y="2709333"/>
          <a:ext cx="2709333" cy="2709333"/>
        </a:xfrm>
        <a:prstGeom prst="ellipse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DL</a:t>
          </a:r>
        </a:p>
      </dsp:txBody>
      <dsp:txXfrm>
        <a:off x="3106105" y="3386666"/>
        <a:ext cx="1915788" cy="13546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3A23F-D472-4B45-94CC-015A46852DF1}">
      <dsp:nvSpPr>
        <dsp:cNvPr id="0" name=""/>
        <dsp:cNvSpPr/>
      </dsp:nvSpPr>
      <dsp:spPr>
        <a:xfrm>
          <a:off x="1152655" y="-36350"/>
          <a:ext cx="5647734" cy="5647734"/>
        </a:xfrm>
        <a:prstGeom prst="circularArrow">
          <a:avLst>
            <a:gd name="adj1" fmla="val 5544"/>
            <a:gd name="adj2" fmla="val 330680"/>
            <a:gd name="adj3" fmla="val 14505755"/>
            <a:gd name="adj4" fmla="val 16955965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AA8C72-2328-4CE3-BDBA-5FA69859C340}">
      <dsp:nvSpPr>
        <dsp:cNvPr id="0" name=""/>
        <dsp:cNvSpPr/>
      </dsp:nvSpPr>
      <dsp:spPr>
        <a:xfrm>
          <a:off x="3091124" y="1773"/>
          <a:ext cx="1770795" cy="885397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Business objective</a:t>
          </a:r>
        </a:p>
      </dsp:txBody>
      <dsp:txXfrm>
        <a:off x="3134346" y="44995"/>
        <a:ext cx="1684351" cy="798953"/>
      </dsp:txXfrm>
    </dsp:sp>
    <dsp:sp modelId="{67D68728-77D3-42A1-A1DF-2B445E4851FA}">
      <dsp:nvSpPr>
        <dsp:cNvPr id="0" name=""/>
        <dsp:cNvSpPr/>
      </dsp:nvSpPr>
      <dsp:spPr>
        <a:xfrm>
          <a:off x="4974099" y="908566"/>
          <a:ext cx="1770795" cy="885397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Gathering data</a:t>
          </a:r>
        </a:p>
      </dsp:txBody>
      <dsp:txXfrm>
        <a:off x="5017321" y="951788"/>
        <a:ext cx="1684351" cy="798953"/>
      </dsp:txXfrm>
    </dsp:sp>
    <dsp:sp modelId="{5A8635F6-5165-4E40-A0C7-F48A5C89CCCE}">
      <dsp:nvSpPr>
        <dsp:cNvPr id="0" name=""/>
        <dsp:cNvSpPr/>
      </dsp:nvSpPr>
      <dsp:spPr>
        <a:xfrm>
          <a:off x="5439156" y="2946112"/>
          <a:ext cx="1770795" cy="885397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100" b="1" i="0" kern="1200" dirty="0"/>
            <a:t>Data preparation</a:t>
          </a:r>
          <a:endParaRPr lang="en-US" sz="2100" kern="1200" dirty="0"/>
        </a:p>
      </dsp:txBody>
      <dsp:txXfrm>
        <a:off x="5482378" y="2989334"/>
        <a:ext cx="1684351" cy="798953"/>
      </dsp:txXfrm>
    </dsp:sp>
    <dsp:sp modelId="{A906293C-560D-451B-8264-6618704A068C}">
      <dsp:nvSpPr>
        <dsp:cNvPr id="0" name=""/>
        <dsp:cNvSpPr/>
      </dsp:nvSpPr>
      <dsp:spPr>
        <a:xfrm>
          <a:off x="4136097" y="4580096"/>
          <a:ext cx="1770795" cy="885397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100" kern="1200" dirty="0"/>
            <a:t>Exploratory data analysis</a:t>
          </a:r>
        </a:p>
      </dsp:txBody>
      <dsp:txXfrm>
        <a:off x="4179319" y="4623318"/>
        <a:ext cx="1684351" cy="798953"/>
      </dsp:txXfrm>
    </dsp:sp>
    <dsp:sp modelId="{9A92110D-1F85-4848-8F2E-F7E2A281EE54}">
      <dsp:nvSpPr>
        <dsp:cNvPr id="0" name=""/>
        <dsp:cNvSpPr/>
      </dsp:nvSpPr>
      <dsp:spPr>
        <a:xfrm>
          <a:off x="2046152" y="4580096"/>
          <a:ext cx="1770795" cy="885397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/>
            <a:t>Model building</a:t>
          </a:r>
          <a:endParaRPr lang="en-US" sz="2100" kern="1200" dirty="0"/>
        </a:p>
      </dsp:txBody>
      <dsp:txXfrm>
        <a:off x="2089374" y="4623318"/>
        <a:ext cx="1684351" cy="798953"/>
      </dsp:txXfrm>
    </dsp:sp>
    <dsp:sp modelId="{82A442BB-0DB2-4EF7-911C-22FDD46C769B}">
      <dsp:nvSpPr>
        <dsp:cNvPr id="0" name=""/>
        <dsp:cNvSpPr/>
      </dsp:nvSpPr>
      <dsp:spPr>
        <a:xfrm>
          <a:off x="743093" y="2946112"/>
          <a:ext cx="1770795" cy="885397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3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Evaluation</a:t>
          </a:r>
        </a:p>
      </dsp:txBody>
      <dsp:txXfrm>
        <a:off x="786315" y="2989334"/>
        <a:ext cx="1684351" cy="798953"/>
      </dsp:txXfrm>
    </dsp:sp>
    <dsp:sp modelId="{54FEC2C1-327C-49C7-B874-C50098050701}">
      <dsp:nvSpPr>
        <dsp:cNvPr id="0" name=""/>
        <dsp:cNvSpPr/>
      </dsp:nvSpPr>
      <dsp:spPr>
        <a:xfrm>
          <a:off x="1208149" y="908566"/>
          <a:ext cx="1770795" cy="885397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deployment</a:t>
          </a:r>
        </a:p>
      </dsp:txBody>
      <dsp:txXfrm>
        <a:off x="1251371" y="951788"/>
        <a:ext cx="1684351" cy="7989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D06DE-2156-4CFA-818B-69FB64B89E6C}">
      <dsp:nvSpPr>
        <dsp:cNvPr id="0" name=""/>
        <dsp:cNvSpPr/>
      </dsp:nvSpPr>
      <dsp:spPr>
        <a:xfrm>
          <a:off x="242206" y="1311"/>
          <a:ext cx="2521888" cy="1260944"/>
        </a:xfr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  <a:miter lim="800000"/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775" tIns="69850" rIns="104775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ML task</a:t>
          </a:r>
        </a:p>
      </dsp:txBody>
      <dsp:txXfrm>
        <a:off x="279138" y="38243"/>
        <a:ext cx="2448024" cy="1187080"/>
      </dsp:txXfrm>
    </dsp:sp>
    <dsp:sp modelId="{5A8B527C-70EF-4F7E-9AD4-FD66B3F880D3}">
      <dsp:nvSpPr>
        <dsp:cNvPr id="0" name=""/>
        <dsp:cNvSpPr/>
      </dsp:nvSpPr>
      <dsp:spPr>
        <a:xfrm>
          <a:off x="494395" y="1262255"/>
          <a:ext cx="252188" cy="9457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5708"/>
              </a:lnTo>
              <a:lnTo>
                <a:pt x="252188" y="94570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C675CA-55AC-4D04-BBF7-0DCA52D421BF}">
      <dsp:nvSpPr>
        <dsp:cNvPr id="0" name=""/>
        <dsp:cNvSpPr/>
      </dsp:nvSpPr>
      <dsp:spPr>
        <a:xfrm>
          <a:off x="746584" y="1577491"/>
          <a:ext cx="2017510" cy="1260944"/>
        </a:xfr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  <a:miter lim="800000"/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Supervised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Classification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Regression</a:t>
          </a:r>
        </a:p>
      </dsp:txBody>
      <dsp:txXfrm>
        <a:off x="783516" y="1614423"/>
        <a:ext cx="1943646" cy="1187080"/>
      </dsp:txXfrm>
    </dsp:sp>
    <dsp:sp modelId="{47975181-9418-4C6F-9B67-43AAEE417206}">
      <dsp:nvSpPr>
        <dsp:cNvPr id="0" name=""/>
        <dsp:cNvSpPr/>
      </dsp:nvSpPr>
      <dsp:spPr>
        <a:xfrm>
          <a:off x="494395" y="1262255"/>
          <a:ext cx="252188" cy="2521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1888"/>
              </a:lnTo>
              <a:lnTo>
                <a:pt x="252188" y="252188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41A7C1-F59B-4A92-87F7-1CF101EADC44}">
      <dsp:nvSpPr>
        <dsp:cNvPr id="0" name=""/>
        <dsp:cNvSpPr/>
      </dsp:nvSpPr>
      <dsp:spPr>
        <a:xfrm>
          <a:off x="746584" y="3153672"/>
          <a:ext cx="2017510" cy="1260944"/>
        </a:xfr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  <a:miter lim="800000"/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Unsupervised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Clustering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Segmentation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Dimension reduction </a:t>
          </a:r>
        </a:p>
      </dsp:txBody>
      <dsp:txXfrm>
        <a:off x="783516" y="3190604"/>
        <a:ext cx="1943646" cy="1187080"/>
      </dsp:txXfrm>
    </dsp:sp>
    <dsp:sp modelId="{26A6D9EE-7F6D-4FF3-B89C-8225C762142E}">
      <dsp:nvSpPr>
        <dsp:cNvPr id="0" name=""/>
        <dsp:cNvSpPr/>
      </dsp:nvSpPr>
      <dsp:spPr>
        <a:xfrm>
          <a:off x="494395" y="1262255"/>
          <a:ext cx="252188" cy="4098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98068"/>
              </a:lnTo>
              <a:lnTo>
                <a:pt x="252188" y="409806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27C2E7-0C76-4BE5-AA1A-7083644E8CCC}">
      <dsp:nvSpPr>
        <dsp:cNvPr id="0" name=""/>
        <dsp:cNvSpPr/>
      </dsp:nvSpPr>
      <dsp:spPr>
        <a:xfrm>
          <a:off x="746584" y="4729852"/>
          <a:ext cx="2017510" cy="1260944"/>
        </a:xfr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  <a:miter lim="800000"/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Reinforcement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Decision process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Reward system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Recommendation system</a:t>
          </a:r>
        </a:p>
      </dsp:txBody>
      <dsp:txXfrm>
        <a:off x="783516" y="4766784"/>
        <a:ext cx="1943646" cy="11870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451E0-DB9B-4753-BC63-1CF76824CC6E}">
      <dsp:nvSpPr>
        <dsp:cNvPr id="0" name=""/>
        <dsp:cNvSpPr/>
      </dsp:nvSpPr>
      <dsp:spPr>
        <a:xfrm>
          <a:off x="477922" y="2027332"/>
          <a:ext cx="312403" cy="297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6201" y="0"/>
              </a:lnTo>
              <a:lnTo>
                <a:pt x="156201" y="297640"/>
              </a:lnTo>
              <a:lnTo>
                <a:pt x="312403" y="297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3337" y="2165365"/>
        <a:ext cx="21574" cy="21574"/>
      </dsp:txXfrm>
    </dsp:sp>
    <dsp:sp modelId="{3B07B68E-5150-447D-A2DC-29E9C228F159}">
      <dsp:nvSpPr>
        <dsp:cNvPr id="0" name=""/>
        <dsp:cNvSpPr/>
      </dsp:nvSpPr>
      <dsp:spPr>
        <a:xfrm>
          <a:off x="477922" y="1729691"/>
          <a:ext cx="312403" cy="297640"/>
        </a:xfrm>
        <a:custGeom>
          <a:avLst/>
          <a:gdLst/>
          <a:ahLst/>
          <a:cxnLst/>
          <a:rect l="0" t="0" r="0" b="0"/>
          <a:pathLst>
            <a:path>
              <a:moveTo>
                <a:pt x="0" y="297640"/>
              </a:moveTo>
              <a:lnTo>
                <a:pt x="156201" y="297640"/>
              </a:lnTo>
              <a:lnTo>
                <a:pt x="156201" y="0"/>
              </a:lnTo>
              <a:lnTo>
                <a:pt x="312403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3337" y="1867724"/>
        <a:ext cx="21574" cy="21574"/>
      </dsp:txXfrm>
    </dsp:sp>
    <dsp:sp modelId="{8D708995-CA38-4D44-88B0-BE6F993219A5}">
      <dsp:nvSpPr>
        <dsp:cNvPr id="0" name=""/>
        <dsp:cNvSpPr/>
      </dsp:nvSpPr>
      <dsp:spPr>
        <a:xfrm rot="16200000">
          <a:off x="-1013413" y="1789219"/>
          <a:ext cx="2506447" cy="476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Data can be !</a:t>
          </a:r>
        </a:p>
      </dsp:txBody>
      <dsp:txXfrm>
        <a:off x="-1013413" y="1789219"/>
        <a:ext cx="2506447" cy="476225"/>
      </dsp:txXfrm>
    </dsp:sp>
    <dsp:sp modelId="{D6612462-5774-4AAC-B2DD-9F89830DB01D}">
      <dsp:nvSpPr>
        <dsp:cNvPr id="0" name=""/>
        <dsp:cNvSpPr/>
      </dsp:nvSpPr>
      <dsp:spPr>
        <a:xfrm>
          <a:off x="790326" y="1491578"/>
          <a:ext cx="1562018" cy="476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Labeled (Supervised)</a:t>
          </a:r>
        </a:p>
      </dsp:txBody>
      <dsp:txXfrm>
        <a:off x="790326" y="1491578"/>
        <a:ext cx="1562018" cy="476225"/>
      </dsp:txXfrm>
    </dsp:sp>
    <dsp:sp modelId="{9BCE1DB5-8E13-4B12-927D-78AFDCE67C31}">
      <dsp:nvSpPr>
        <dsp:cNvPr id="0" name=""/>
        <dsp:cNvSpPr/>
      </dsp:nvSpPr>
      <dsp:spPr>
        <a:xfrm>
          <a:off x="790326" y="2086860"/>
          <a:ext cx="1562018" cy="476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Not labeled (Unsupervised)</a:t>
          </a:r>
        </a:p>
      </dsp:txBody>
      <dsp:txXfrm>
        <a:off x="790326" y="2086860"/>
        <a:ext cx="1562018" cy="4762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8/14/2023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8/14/2023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039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452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859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58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D60372B0-B09B-4491-8A64-E09B4FB14B02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ML workshop MSP’23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B9C766CA-BDED-409D-B760-90CC683008DC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ML workshop MSP’23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B73611B8-7908-476F-80FC-406F8E16B013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ML workshop MSP’23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947C8E42-6EDD-45F4-A71C-EAAD7D2043ED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ML workshop MSP’23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8DD73D46-2F75-4746-B24E-391D346835CF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ML workshop MSP’23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E094FBB0-50EF-4449-B710-AD5DA1B0A4CE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ML workshop MSP’23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3640AEFE-2F29-41FE-B291-084720CEF5E1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ML workshop MSP’23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E73E0E91-50E6-4AF0-B657-52DA8CA698AB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ML workshop MSP’23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963FEE30-5151-49D6-B41B-304B17B2E65F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ML workshop MSP’23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BC75-53C5-43AC-AEFD-A91126B51057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E2666820-7134-4FBF-B9BE-C04119F044D6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ML workshop MSP’23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4453AB02-9942-4D4F-86A4-2831D67DBF76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ML workshop MSP’23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FC5DAF39-2266-4EB3-8B02-23FC10F69D78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ML workshop MSP’23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7CA18320-2DBB-411F-B2B6-DB1D7743F4B4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ML workshop MSP’23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455CE177-7316-479D-9B41-F437CE906B2D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ML workshop MSP’23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image" Target="../media/image3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33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diagramLayout" Target="../diagrams/layout11.xml"/><Relationship Id="rId7" Type="http://schemas.openxmlformats.org/officeDocument/2006/relationships/image" Target="../media/image3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6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gpt-best-practices/strategy-write-clear-instructions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zjeBGkS4LAA" TargetMode="External"/><Relationship Id="rId3" Type="http://schemas.openxmlformats.org/officeDocument/2006/relationships/hyperlink" Target="https://www.mckinsey.com/featured-insights/mckinsey-explainers/what-is-ai" TargetMode="External"/><Relationship Id="rId7" Type="http://schemas.openxmlformats.org/officeDocument/2006/relationships/hyperlink" Target="https://www.statista.com/statistics/1365145/artificial-intelligence-market-size/" TargetMode="External"/><Relationship Id="rId2" Type="http://schemas.openxmlformats.org/officeDocument/2006/relationships/hyperlink" Target="https://www.ibm.com/topics/artificial-intelligence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precedenceresearch.com/artificial-intelligence-market" TargetMode="External"/><Relationship Id="rId5" Type="http://schemas.openxmlformats.org/officeDocument/2006/relationships/hyperlink" Target="https://www.simplilearn.com/tutorials/artificial-intelligence-tutorial/types-of-artificial-intelligence" TargetMode="External"/><Relationship Id="rId4" Type="http://schemas.openxmlformats.org/officeDocument/2006/relationships/hyperlink" Target="https://hai.stanford.edu/sites/default/files/2020-09/AI-Definitions-HAI.pdf" TargetMode="External"/><Relationship Id="rId9" Type="http://schemas.openxmlformats.org/officeDocument/2006/relationships/hyperlink" Target="https://www.javatpoint.com/machine-learning-life-cycl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958090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Introduction to Machine Learning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449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11381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Hossam Ahmed Salah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C84FE5F-792B-ACFF-74E5-653C17C13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60" y="5246341"/>
            <a:ext cx="1731964" cy="173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369894-A5C7-1952-2CA0-212F5DCC0540}"/>
              </a:ext>
            </a:extLst>
          </p:cNvPr>
          <p:cNvSpPr txBox="1"/>
          <p:nvPr/>
        </p:nvSpPr>
        <p:spPr>
          <a:xfrm>
            <a:off x="10220714" y="6026100"/>
            <a:ext cx="1731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genial SemiBold" panose="020F0502020204030204" pitchFamily="2" charset="0"/>
              </a:rPr>
              <a:t>MSP </a:t>
            </a:r>
            <a:r>
              <a:rPr lang="en-US" b="1" i="1" dirty="0">
                <a:solidFill>
                  <a:srgbClr val="FF0000"/>
                </a:solidFill>
                <a:effectLst/>
                <a:latin typeface="Congenial SemiBold" panose="020F0502020204030204" pitchFamily="2" charset="0"/>
              </a:rPr>
              <a:t>Helwan</a:t>
            </a:r>
          </a:p>
          <a:p>
            <a:endParaRPr lang="en-US" dirty="0">
              <a:latin typeface="Congenial SemiBold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9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4" name="Freeform: Shape 10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11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Oval 12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Freeform: Shape 13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8" name="Rectangle 1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3E50C4-0603-4524-A349-442067B88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5125" y="44325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1C268F-4644-C898-952E-176A1DAACB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18170C32-9AB9-4AFF-AF79-F124C9D25C15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t>8/14/2023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DE1573-8FC4-0497-A79D-7FB533BFE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ML workshop MSP’23</a:t>
            </a:r>
            <a:endParaRPr lang="en-US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DB50D-F270-03D8-19D1-CA9F80100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FA47202-082B-52F5-BF70-7A9BDA1DB3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0386773"/>
              </p:ext>
            </p:extLst>
          </p:nvPr>
        </p:nvGraphicFramePr>
        <p:xfrm>
          <a:off x="1271705" y="766806"/>
          <a:ext cx="9756352" cy="5094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9935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/>
              <a:t>AI applications and subfields of AI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dirty="0"/>
              <a:t>AI  applications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dirty="0"/>
              <a:t>AI subfields </a:t>
            </a:r>
          </a:p>
          <a:p>
            <a:pPr marL="0" indent="0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</a:pP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9B0D-0EDE-4522-8677-C1CCE15CB133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544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4">
            <a:extLst>
              <a:ext uri="{FF2B5EF4-FFF2-40B4-BE49-F238E27FC236}">
                <a16:creationId xmlns:a16="http://schemas.microsoft.com/office/drawing/2014/main" id="{750569C2-679C-4E45-56FA-A4EA33374961}"/>
              </a:ext>
            </a:extLst>
          </p:cNvPr>
          <p:cNvSpPr txBox="1">
            <a:spLocks/>
          </p:cNvSpPr>
          <p:nvPr/>
        </p:nvSpPr>
        <p:spPr>
          <a:xfrm>
            <a:off x="550864" y="549275"/>
            <a:ext cx="3565524" cy="288717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 applications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C11B2E-F10A-BA61-3CCD-E18CDD28B6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6A47C318-E7C5-4579-9692-8B2CB7C6AE99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t>8/14/2023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583BAA-FB52-F9B5-909B-CF5248305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8EC2F-52DA-887B-DA0D-F920D02E5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D4E58-BFC5-2A96-988A-0947AF386578}"/>
              </a:ext>
            </a:extLst>
          </p:cNvPr>
          <p:cNvSpPr txBox="1"/>
          <p:nvPr/>
        </p:nvSpPr>
        <p:spPr>
          <a:xfrm>
            <a:off x="961053" y="18754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697D6327-A39A-A3DB-CD78-8601F12383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3246344"/>
              </p:ext>
            </p:extLst>
          </p:nvPr>
        </p:nvGraphicFramePr>
        <p:xfrm>
          <a:off x="3394476" y="73906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7439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0" name="Freeform: Shape 410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91" name="Oval 410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92" name="Oval 410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193" name="Group 410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94" name="Freeform: Shape 410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95" name="Freeform: Shape 411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96" name="Oval 411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97" name="Oval 411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198" name="Rectangle 411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7" name="Oval 4116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119" name="Group 4118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4120" name="Freeform: Shape 4119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21" name="Oval 4120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14">
            <a:extLst>
              <a:ext uri="{FF2B5EF4-FFF2-40B4-BE49-F238E27FC236}">
                <a16:creationId xmlns:a16="http://schemas.microsoft.com/office/drawing/2014/main" id="{BF5C8CA6-0177-9477-3207-D735C6E28AF6}"/>
              </a:ext>
            </a:extLst>
          </p:cNvPr>
          <p:cNvSpPr txBox="1">
            <a:spLocks/>
          </p:cNvSpPr>
          <p:nvPr/>
        </p:nvSpPr>
        <p:spPr>
          <a:xfrm>
            <a:off x="550864" y="549275"/>
            <a:ext cx="3565524" cy="303465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/>
              <a:t>AI Subfields </a:t>
            </a:r>
          </a:p>
        </p:txBody>
      </p:sp>
      <p:grpSp>
        <p:nvGrpSpPr>
          <p:cNvPr id="4123" name="Group 4122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4124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25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26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9ACB6BC5-5ACB-5BE9-03FF-2909EDBA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1635" y="549275"/>
            <a:ext cx="5893644" cy="5761037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B03C0D-AD2B-7678-18C4-4E9CEE9B96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FC0B080B-1FDC-474F-BD19-D28832BEAC04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t>8/14/2023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312A07-5440-09CF-8C9B-0CF5331A2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A91BD-827B-8F7D-C5B2-55AAC801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941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A5A308-ECB1-DDFC-2216-1EDD8E879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0FD9-FC08-40CE-9E34-5A3CFADA81D7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D8DA52-32FB-CCAD-805F-0F728B3B7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D53CF-9482-6912-0323-9A785DF76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D6F7CFA-D309-67AC-179D-D004DDFFEB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9740556"/>
              </p:ext>
            </p:extLst>
          </p:nvPr>
        </p:nvGraphicFramePr>
        <p:xfrm>
          <a:off x="677299" y="53305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18AA7458-B510-B018-A6B9-4025941916FE}"/>
              </a:ext>
            </a:extLst>
          </p:cNvPr>
          <p:cNvSpPr/>
          <p:nvPr/>
        </p:nvSpPr>
        <p:spPr>
          <a:xfrm>
            <a:off x="4741299" y="737597"/>
            <a:ext cx="5467739" cy="5382806"/>
          </a:xfrm>
          <a:prstGeom prst="ellipse">
            <a:avLst/>
          </a:prstGeom>
          <a:solidFill>
            <a:schemeClr val="accent2">
              <a:lumMod val="75000"/>
              <a:alpha val="80000"/>
            </a:schemeClr>
          </a:solidFill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SCIENCE 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Math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Visualization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Statistics 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Business </a:t>
            </a:r>
          </a:p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9338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5" name="Rectangle 6165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0" name="Picture 6" descr="Deep and Machine Learning | SoftServe">
            <a:extLst>
              <a:ext uri="{FF2B5EF4-FFF2-40B4-BE49-F238E27FC236}">
                <a16:creationId xmlns:a16="http://schemas.microsoft.com/office/drawing/2014/main" id="{F553DF39-8030-661D-134D-4FC7FCB91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2" b="9091"/>
          <a:stretch/>
        </p:blipFill>
        <p:spPr bwMode="auto"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76" name="Group 6167">
            <a:extLst>
              <a:ext uri="{FF2B5EF4-FFF2-40B4-BE49-F238E27FC236}">
                <a16:creationId xmlns:a16="http://schemas.microsoft.com/office/drawing/2014/main" id="{FBF2CD41-062F-4D1B-B9E3-8C4128F9C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69177" y="526356"/>
            <a:ext cx="1335600" cy="1262947"/>
            <a:chOff x="7735641" y="2106638"/>
            <a:chExt cx="1335600" cy="1262947"/>
          </a:xfrm>
        </p:grpSpPr>
        <p:sp>
          <p:nvSpPr>
            <p:cNvPr id="6169" name="Freeform: Shape 6168">
              <a:extLst>
                <a:ext uri="{FF2B5EF4-FFF2-40B4-BE49-F238E27FC236}">
                  <a16:creationId xmlns:a16="http://schemas.microsoft.com/office/drawing/2014/main" id="{FD8E9B4C-DAD1-4E6C-9AE0-A6BD6FAE4F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7735641" y="210663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254000" dist="101600" dir="42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77" name="Oval 6169">
              <a:extLst>
                <a:ext uri="{FF2B5EF4-FFF2-40B4-BE49-F238E27FC236}">
                  <a16:creationId xmlns:a16="http://schemas.microsoft.com/office/drawing/2014/main" id="{573F96E7-65AC-45DF-B8C2-2FB1995B1F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261241" y="2453712"/>
              <a:ext cx="540000" cy="108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178" name="Rectangle 6171">
            <a:extLst>
              <a:ext uri="{FF2B5EF4-FFF2-40B4-BE49-F238E27FC236}">
                <a16:creationId xmlns:a16="http://schemas.microsoft.com/office/drawing/2014/main" id="{008BA5EF-099A-47C4-B002-198EE687B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FD4A3-6B41-63DF-9369-07FB06CD7B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324004-A3D7-4FAB-B27B-CAE9E3AC93B0}" type="datetime1">
              <a:rPr lang="en-US" smtClean="0"/>
              <a:t>8/14/2023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6EB1FD-9ACE-F0BB-C90C-75D5DAC87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ML workshop MSP’23</a:t>
            </a:r>
          </a:p>
        </p:txBody>
      </p:sp>
      <p:sp>
        <p:nvSpPr>
          <p:cNvPr id="6174" name="Freeform: Shape 6173">
            <a:extLst>
              <a:ext uri="{FF2B5EF4-FFF2-40B4-BE49-F238E27FC236}">
                <a16:creationId xmlns:a16="http://schemas.microsoft.com/office/drawing/2014/main" id="{0AF537A3-C5BD-4192-A11C-84381E3F7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57747" y="6661100"/>
            <a:ext cx="360000" cy="196900"/>
          </a:xfrm>
          <a:custGeom>
            <a:avLst/>
            <a:gdLst>
              <a:gd name="connsiteX0" fmla="*/ 180000 w 360000"/>
              <a:gd name="connsiteY0" fmla="*/ 0 h 196900"/>
              <a:gd name="connsiteX1" fmla="*/ 360000 w 360000"/>
              <a:gd name="connsiteY1" fmla="*/ 180000 h 196900"/>
              <a:gd name="connsiteX2" fmla="*/ 356588 w 360000"/>
              <a:gd name="connsiteY2" fmla="*/ 196900 h 196900"/>
              <a:gd name="connsiteX3" fmla="*/ 3412 w 360000"/>
              <a:gd name="connsiteY3" fmla="*/ 196900 h 196900"/>
              <a:gd name="connsiteX4" fmla="*/ 0 w 360000"/>
              <a:gd name="connsiteY4" fmla="*/ 180000 h 196900"/>
              <a:gd name="connsiteX5" fmla="*/ 180000 w 360000"/>
              <a:gd name="connsiteY5" fmla="*/ 0 h 1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00" h="196900">
                <a:moveTo>
                  <a:pt x="180000" y="0"/>
                </a:moveTo>
                <a:cubicBezTo>
                  <a:pt x="279411" y="0"/>
                  <a:pt x="360000" y="80589"/>
                  <a:pt x="360000" y="180000"/>
                </a:cubicBezTo>
                <a:lnTo>
                  <a:pt x="356588" y="196900"/>
                </a:lnTo>
                <a:lnTo>
                  <a:pt x="3412" y="196900"/>
                </a:lnTo>
                <a:lnTo>
                  <a:pt x="0" y="180000"/>
                </a:lnTo>
                <a:cubicBezTo>
                  <a:pt x="0" y="80589"/>
                  <a:pt x="80589" y="0"/>
                  <a:pt x="1800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C57E7-213E-FE42-F19B-E0030A840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66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6" descr="Abstract background of data">
            <a:extLst>
              <a:ext uri="{FF2B5EF4-FFF2-40B4-BE49-F238E27FC236}">
                <a16:creationId xmlns:a16="http://schemas.microsoft.com/office/drawing/2014/main" id="{F5EB62CD-C7E3-8D69-6044-265B9113B2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4">
            <a:extLst>
              <a:ext uri="{FF2B5EF4-FFF2-40B4-BE49-F238E27FC236}">
                <a16:creationId xmlns:a16="http://schemas.microsoft.com/office/drawing/2014/main" id="{874A278E-F30C-FC3B-715E-8B8A08E1DE50}"/>
              </a:ext>
            </a:extLst>
          </p:cNvPr>
          <p:cNvSpPr txBox="1">
            <a:spLocks/>
          </p:cNvSpPr>
          <p:nvPr/>
        </p:nvSpPr>
        <p:spPr>
          <a:xfrm>
            <a:off x="550863" y="549275"/>
            <a:ext cx="5437187" cy="298623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Machine Learning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B51452-054E-5A69-08E9-BE9B909F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86F7738C-34E6-4824-A3CD-88236E72C812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t>8/14/2023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363FE-92F9-9958-3545-18317BD05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77658-F711-DCAC-0CC4-5BFAD4A57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0B4B0D-DB9B-CE78-0BE4-2DBC3F58AA53}"/>
              </a:ext>
            </a:extLst>
          </p:cNvPr>
          <p:cNvSpPr/>
          <p:nvPr/>
        </p:nvSpPr>
        <p:spPr>
          <a:xfrm>
            <a:off x="1469602" y="3782439"/>
            <a:ext cx="9512529" cy="2407298"/>
          </a:xfrm>
          <a:custGeom>
            <a:avLst/>
            <a:gdLst>
              <a:gd name="connsiteX0" fmla="*/ 0 w 9512529"/>
              <a:gd name="connsiteY0" fmla="*/ 0 h 2407298"/>
              <a:gd name="connsiteX1" fmla="*/ 309157 w 9512529"/>
              <a:gd name="connsiteY1" fmla="*/ 0 h 2407298"/>
              <a:gd name="connsiteX2" fmla="*/ 1093941 w 9512529"/>
              <a:gd name="connsiteY2" fmla="*/ 0 h 2407298"/>
              <a:gd name="connsiteX3" fmla="*/ 1498223 w 9512529"/>
              <a:gd name="connsiteY3" fmla="*/ 0 h 2407298"/>
              <a:gd name="connsiteX4" fmla="*/ 1997631 w 9512529"/>
              <a:gd name="connsiteY4" fmla="*/ 0 h 2407298"/>
              <a:gd name="connsiteX5" fmla="*/ 2592164 w 9512529"/>
              <a:gd name="connsiteY5" fmla="*/ 0 h 2407298"/>
              <a:gd name="connsiteX6" fmla="*/ 3186697 w 9512529"/>
              <a:gd name="connsiteY6" fmla="*/ 0 h 2407298"/>
              <a:gd name="connsiteX7" fmla="*/ 3876356 w 9512529"/>
              <a:gd name="connsiteY7" fmla="*/ 0 h 2407298"/>
              <a:gd name="connsiteX8" fmla="*/ 4661139 w 9512529"/>
              <a:gd name="connsiteY8" fmla="*/ 0 h 2407298"/>
              <a:gd name="connsiteX9" fmla="*/ 4970296 w 9512529"/>
              <a:gd name="connsiteY9" fmla="*/ 0 h 2407298"/>
              <a:gd name="connsiteX10" fmla="*/ 5279454 w 9512529"/>
              <a:gd name="connsiteY10" fmla="*/ 0 h 2407298"/>
              <a:gd name="connsiteX11" fmla="*/ 6064237 w 9512529"/>
              <a:gd name="connsiteY11" fmla="*/ 0 h 2407298"/>
              <a:gd name="connsiteX12" fmla="*/ 6658770 w 9512529"/>
              <a:gd name="connsiteY12" fmla="*/ 0 h 2407298"/>
              <a:gd name="connsiteX13" fmla="*/ 7063053 w 9512529"/>
              <a:gd name="connsiteY13" fmla="*/ 0 h 2407298"/>
              <a:gd name="connsiteX14" fmla="*/ 7752711 w 9512529"/>
              <a:gd name="connsiteY14" fmla="*/ 0 h 2407298"/>
              <a:gd name="connsiteX15" fmla="*/ 8347244 w 9512529"/>
              <a:gd name="connsiteY15" fmla="*/ 0 h 2407298"/>
              <a:gd name="connsiteX16" fmla="*/ 8846652 w 9512529"/>
              <a:gd name="connsiteY16" fmla="*/ 0 h 2407298"/>
              <a:gd name="connsiteX17" fmla="*/ 9512529 w 9512529"/>
              <a:gd name="connsiteY17" fmla="*/ 0 h 2407298"/>
              <a:gd name="connsiteX18" fmla="*/ 9512529 w 9512529"/>
              <a:gd name="connsiteY18" fmla="*/ 457387 h 2407298"/>
              <a:gd name="connsiteX19" fmla="*/ 9512529 w 9512529"/>
              <a:gd name="connsiteY19" fmla="*/ 986992 h 2407298"/>
              <a:gd name="connsiteX20" fmla="*/ 9512529 w 9512529"/>
              <a:gd name="connsiteY20" fmla="*/ 1420306 h 2407298"/>
              <a:gd name="connsiteX21" fmla="*/ 9512529 w 9512529"/>
              <a:gd name="connsiteY21" fmla="*/ 1949911 h 2407298"/>
              <a:gd name="connsiteX22" fmla="*/ 9512529 w 9512529"/>
              <a:gd name="connsiteY22" fmla="*/ 2407298 h 2407298"/>
              <a:gd name="connsiteX23" fmla="*/ 9108247 w 9512529"/>
              <a:gd name="connsiteY23" fmla="*/ 2407298 h 2407298"/>
              <a:gd name="connsiteX24" fmla="*/ 8608839 w 9512529"/>
              <a:gd name="connsiteY24" fmla="*/ 2407298 h 2407298"/>
              <a:gd name="connsiteX25" fmla="*/ 7824055 w 9512529"/>
              <a:gd name="connsiteY25" fmla="*/ 2407298 h 2407298"/>
              <a:gd name="connsiteX26" fmla="*/ 7514898 w 9512529"/>
              <a:gd name="connsiteY26" fmla="*/ 2407298 h 2407298"/>
              <a:gd name="connsiteX27" fmla="*/ 6730114 w 9512529"/>
              <a:gd name="connsiteY27" fmla="*/ 2407298 h 2407298"/>
              <a:gd name="connsiteX28" fmla="*/ 6040456 w 9512529"/>
              <a:gd name="connsiteY28" fmla="*/ 2407298 h 2407298"/>
              <a:gd name="connsiteX29" fmla="*/ 5636173 w 9512529"/>
              <a:gd name="connsiteY29" fmla="*/ 2407298 h 2407298"/>
              <a:gd name="connsiteX30" fmla="*/ 5136766 w 9512529"/>
              <a:gd name="connsiteY30" fmla="*/ 2407298 h 2407298"/>
              <a:gd name="connsiteX31" fmla="*/ 4637358 w 9512529"/>
              <a:gd name="connsiteY31" fmla="*/ 2407298 h 2407298"/>
              <a:gd name="connsiteX32" fmla="*/ 4042825 w 9512529"/>
              <a:gd name="connsiteY32" fmla="*/ 2407298 h 2407298"/>
              <a:gd name="connsiteX33" fmla="*/ 3448292 w 9512529"/>
              <a:gd name="connsiteY33" fmla="*/ 2407298 h 2407298"/>
              <a:gd name="connsiteX34" fmla="*/ 2948884 w 9512529"/>
              <a:gd name="connsiteY34" fmla="*/ 2407298 h 2407298"/>
              <a:gd name="connsiteX35" fmla="*/ 2354351 w 9512529"/>
              <a:gd name="connsiteY35" fmla="*/ 2407298 h 2407298"/>
              <a:gd name="connsiteX36" fmla="*/ 1854943 w 9512529"/>
              <a:gd name="connsiteY36" fmla="*/ 2407298 h 2407298"/>
              <a:gd name="connsiteX37" fmla="*/ 1450661 w 9512529"/>
              <a:gd name="connsiteY37" fmla="*/ 2407298 h 2407298"/>
              <a:gd name="connsiteX38" fmla="*/ 665877 w 9512529"/>
              <a:gd name="connsiteY38" fmla="*/ 2407298 h 2407298"/>
              <a:gd name="connsiteX39" fmla="*/ 0 w 9512529"/>
              <a:gd name="connsiteY39" fmla="*/ 2407298 h 2407298"/>
              <a:gd name="connsiteX40" fmla="*/ 0 w 9512529"/>
              <a:gd name="connsiteY40" fmla="*/ 1998057 h 2407298"/>
              <a:gd name="connsiteX41" fmla="*/ 0 w 9512529"/>
              <a:gd name="connsiteY41" fmla="*/ 1468452 h 2407298"/>
              <a:gd name="connsiteX42" fmla="*/ 0 w 9512529"/>
              <a:gd name="connsiteY42" fmla="*/ 986992 h 2407298"/>
              <a:gd name="connsiteX43" fmla="*/ 0 w 9512529"/>
              <a:gd name="connsiteY43" fmla="*/ 505533 h 2407298"/>
              <a:gd name="connsiteX44" fmla="*/ 0 w 9512529"/>
              <a:gd name="connsiteY44" fmla="*/ 0 h 2407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512529" h="2407298" fill="none" extrusionOk="0">
                <a:moveTo>
                  <a:pt x="0" y="0"/>
                </a:moveTo>
                <a:cubicBezTo>
                  <a:pt x="123269" y="-32738"/>
                  <a:pt x="205876" y="8124"/>
                  <a:pt x="309157" y="0"/>
                </a:cubicBezTo>
                <a:cubicBezTo>
                  <a:pt x="412438" y="-8124"/>
                  <a:pt x="746866" y="42347"/>
                  <a:pt x="1093941" y="0"/>
                </a:cubicBezTo>
                <a:cubicBezTo>
                  <a:pt x="1441016" y="-42347"/>
                  <a:pt x="1305547" y="48133"/>
                  <a:pt x="1498223" y="0"/>
                </a:cubicBezTo>
                <a:cubicBezTo>
                  <a:pt x="1690899" y="-48133"/>
                  <a:pt x="1807079" y="32429"/>
                  <a:pt x="1997631" y="0"/>
                </a:cubicBezTo>
                <a:cubicBezTo>
                  <a:pt x="2188183" y="-32429"/>
                  <a:pt x="2438587" y="45716"/>
                  <a:pt x="2592164" y="0"/>
                </a:cubicBezTo>
                <a:cubicBezTo>
                  <a:pt x="2745741" y="-45716"/>
                  <a:pt x="2950008" y="66286"/>
                  <a:pt x="3186697" y="0"/>
                </a:cubicBezTo>
                <a:cubicBezTo>
                  <a:pt x="3423386" y="-66286"/>
                  <a:pt x="3570684" y="79157"/>
                  <a:pt x="3876356" y="0"/>
                </a:cubicBezTo>
                <a:cubicBezTo>
                  <a:pt x="4182028" y="-79157"/>
                  <a:pt x="4363134" y="83114"/>
                  <a:pt x="4661139" y="0"/>
                </a:cubicBezTo>
                <a:cubicBezTo>
                  <a:pt x="4959144" y="-83114"/>
                  <a:pt x="4888991" y="2104"/>
                  <a:pt x="4970296" y="0"/>
                </a:cubicBezTo>
                <a:cubicBezTo>
                  <a:pt x="5051601" y="-2104"/>
                  <a:pt x="5156384" y="10102"/>
                  <a:pt x="5279454" y="0"/>
                </a:cubicBezTo>
                <a:cubicBezTo>
                  <a:pt x="5402524" y="-10102"/>
                  <a:pt x="5902435" y="76219"/>
                  <a:pt x="6064237" y="0"/>
                </a:cubicBezTo>
                <a:cubicBezTo>
                  <a:pt x="6226039" y="-76219"/>
                  <a:pt x="6521291" y="21482"/>
                  <a:pt x="6658770" y="0"/>
                </a:cubicBezTo>
                <a:cubicBezTo>
                  <a:pt x="6796249" y="-21482"/>
                  <a:pt x="6864252" y="37608"/>
                  <a:pt x="7063053" y="0"/>
                </a:cubicBezTo>
                <a:cubicBezTo>
                  <a:pt x="7261854" y="-37608"/>
                  <a:pt x="7506414" y="81871"/>
                  <a:pt x="7752711" y="0"/>
                </a:cubicBezTo>
                <a:cubicBezTo>
                  <a:pt x="7999008" y="-81871"/>
                  <a:pt x="8156085" y="18423"/>
                  <a:pt x="8347244" y="0"/>
                </a:cubicBezTo>
                <a:cubicBezTo>
                  <a:pt x="8538403" y="-18423"/>
                  <a:pt x="8688407" y="17840"/>
                  <a:pt x="8846652" y="0"/>
                </a:cubicBezTo>
                <a:cubicBezTo>
                  <a:pt x="9004897" y="-17840"/>
                  <a:pt x="9286568" y="29747"/>
                  <a:pt x="9512529" y="0"/>
                </a:cubicBezTo>
                <a:cubicBezTo>
                  <a:pt x="9561407" y="196533"/>
                  <a:pt x="9495881" y="343068"/>
                  <a:pt x="9512529" y="457387"/>
                </a:cubicBezTo>
                <a:cubicBezTo>
                  <a:pt x="9529177" y="571706"/>
                  <a:pt x="9483001" y="768894"/>
                  <a:pt x="9512529" y="986992"/>
                </a:cubicBezTo>
                <a:cubicBezTo>
                  <a:pt x="9542057" y="1205090"/>
                  <a:pt x="9477238" y="1304759"/>
                  <a:pt x="9512529" y="1420306"/>
                </a:cubicBezTo>
                <a:cubicBezTo>
                  <a:pt x="9547820" y="1535853"/>
                  <a:pt x="9450358" y="1783265"/>
                  <a:pt x="9512529" y="1949911"/>
                </a:cubicBezTo>
                <a:cubicBezTo>
                  <a:pt x="9574700" y="2116558"/>
                  <a:pt x="9465410" y="2255360"/>
                  <a:pt x="9512529" y="2407298"/>
                </a:cubicBezTo>
                <a:cubicBezTo>
                  <a:pt x="9367048" y="2408328"/>
                  <a:pt x="9296247" y="2382934"/>
                  <a:pt x="9108247" y="2407298"/>
                </a:cubicBezTo>
                <a:cubicBezTo>
                  <a:pt x="8920247" y="2431662"/>
                  <a:pt x="8714704" y="2400753"/>
                  <a:pt x="8608839" y="2407298"/>
                </a:cubicBezTo>
                <a:cubicBezTo>
                  <a:pt x="8502974" y="2413843"/>
                  <a:pt x="8007874" y="2368543"/>
                  <a:pt x="7824055" y="2407298"/>
                </a:cubicBezTo>
                <a:cubicBezTo>
                  <a:pt x="7640236" y="2446053"/>
                  <a:pt x="7599110" y="2379006"/>
                  <a:pt x="7514898" y="2407298"/>
                </a:cubicBezTo>
                <a:cubicBezTo>
                  <a:pt x="7430686" y="2435590"/>
                  <a:pt x="7099589" y="2366018"/>
                  <a:pt x="6730114" y="2407298"/>
                </a:cubicBezTo>
                <a:cubicBezTo>
                  <a:pt x="6360639" y="2448578"/>
                  <a:pt x="6347289" y="2401631"/>
                  <a:pt x="6040456" y="2407298"/>
                </a:cubicBezTo>
                <a:cubicBezTo>
                  <a:pt x="5733623" y="2412965"/>
                  <a:pt x="5718495" y="2406261"/>
                  <a:pt x="5636173" y="2407298"/>
                </a:cubicBezTo>
                <a:cubicBezTo>
                  <a:pt x="5553851" y="2408335"/>
                  <a:pt x="5362809" y="2388541"/>
                  <a:pt x="5136766" y="2407298"/>
                </a:cubicBezTo>
                <a:cubicBezTo>
                  <a:pt x="4910723" y="2426055"/>
                  <a:pt x="4818841" y="2380783"/>
                  <a:pt x="4637358" y="2407298"/>
                </a:cubicBezTo>
                <a:cubicBezTo>
                  <a:pt x="4455875" y="2433813"/>
                  <a:pt x="4319123" y="2364322"/>
                  <a:pt x="4042825" y="2407298"/>
                </a:cubicBezTo>
                <a:cubicBezTo>
                  <a:pt x="3766527" y="2450274"/>
                  <a:pt x="3739488" y="2336168"/>
                  <a:pt x="3448292" y="2407298"/>
                </a:cubicBezTo>
                <a:cubicBezTo>
                  <a:pt x="3157096" y="2478428"/>
                  <a:pt x="3173430" y="2394005"/>
                  <a:pt x="2948884" y="2407298"/>
                </a:cubicBezTo>
                <a:cubicBezTo>
                  <a:pt x="2724338" y="2420591"/>
                  <a:pt x="2526608" y="2385926"/>
                  <a:pt x="2354351" y="2407298"/>
                </a:cubicBezTo>
                <a:cubicBezTo>
                  <a:pt x="2182094" y="2428670"/>
                  <a:pt x="1999759" y="2367574"/>
                  <a:pt x="1854943" y="2407298"/>
                </a:cubicBezTo>
                <a:cubicBezTo>
                  <a:pt x="1710127" y="2447022"/>
                  <a:pt x="1538879" y="2377497"/>
                  <a:pt x="1450661" y="2407298"/>
                </a:cubicBezTo>
                <a:cubicBezTo>
                  <a:pt x="1362443" y="2437099"/>
                  <a:pt x="963836" y="2326274"/>
                  <a:pt x="665877" y="2407298"/>
                </a:cubicBezTo>
                <a:cubicBezTo>
                  <a:pt x="367918" y="2488322"/>
                  <a:pt x="173406" y="2348763"/>
                  <a:pt x="0" y="2407298"/>
                </a:cubicBezTo>
                <a:cubicBezTo>
                  <a:pt x="-10555" y="2269880"/>
                  <a:pt x="14992" y="2194600"/>
                  <a:pt x="0" y="1998057"/>
                </a:cubicBezTo>
                <a:cubicBezTo>
                  <a:pt x="-14992" y="1801514"/>
                  <a:pt x="4663" y="1711991"/>
                  <a:pt x="0" y="1468452"/>
                </a:cubicBezTo>
                <a:cubicBezTo>
                  <a:pt x="-4663" y="1224913"/>
                  <a:pt x="11362" y="1195688"/>
                  <a:pt x="0" y="986992"/>
                </a:cubicBezTo>
                <a:cubicBezTo>
                  <a:pt x="-11362" y="778296"/>
                  <a:pt x="13974" y="633603"/>
                  <a:pt x="0" y="505533"/>
                </a:cubicBezTo>
                <a:cubicBezTo>
                  <a:pt x="-13974" y="377463"/>
                  <a:pt x="6386" y="153748"/>
                  <a:pt x="0" y="0"/>
                </a:cubicBezTo>
                <a:close/>
              </a:path>
              <a:path w="9512529" h="2407298" stroke="0" extrusionOk="0">
                <a:moveTo>
                  <a:pt x="0" y="0"/>
                </a:moveTo>
                <a:cubicBezTo>
                  <a:pt x="122220" y="-14557"/>
                  <a:pt x="267198" y="25013"/>
                  <a:pt x="499408" y="0"/>
                </a:cubicBezTo>
                <a:cubicBezTo>
                  <a:pt x="731618" y="-25013"/>
                  <a:pt x="797030" y="35922"/>
                  <a:pt x="1093941" y="0"/>
                </a:cubicBezTo>
                <a:cubicBezTo>
                  <a:pt x="1390852" y="-35922"/>
                  <a:pt x="1533661" y="44757"/>
                  <a:pt x="1688474" y="0"/>
                </a:cubicBezTo>
                <a:cubicBezTo>
                  <a:pt x="1843287" y="-44757"/>
                  <a:pt x="1992810" y="34627"/>
                  <a:pt x="2187882" y="0"/>
                </a:cubicBezTo>
                <a:cubicBezTo>
                  <a:pt x="2382954" y="-34627"/>
                  <a:pt x="2558998" y="27729"/>
                  <a:pt x="2877540" y="0"/>
                </a:cubicBezTo>
                <a:cubicBezTo>
                  <a:pt x="3196082" y="-27729"/>
                  <a:pt x="3358342" y="70032"/>
                  <a:pt x="3567198" y="0"/>
                </a:cubicBezTo>
                <a:cubicBezTo>
                  <a:pt x="3776054" y="-70032"/>
                  <a:pt x="3796098" y="17711"/>
                  <a:pt x="3876356" y="0"/>
                </a:cubicBezTo>
                <a:cubicBezTo>
                  <a:pt x="3956614" y="-17711"/>
                  <a:pt x="4448234" y="21805"/>
                  <a:pt x="4661139" y="0"/>
                </a:cubicBezTo>
                <a:cubicBezTo>
                  <a:pt x="4874044" y="-21805"/>
                  <a:pt x="5025529" y="80687"/>
                  <a:pt x="5350798" y="0"/>
                </a:cubicBezTo>
                <a:cubicBezTo>
                  <a:pt x="5676067" y="-80687"/>
                  <a:pt x="5942310" y="91642"/>
                  <a:pt x="6135581" y="0"/>
                </a:cubicBezTo>
                <a:cubicBezTo>
                  <a:pt x="6328852" y="-91642"/>
                  <a:pt x="6403776" y="15386"/>
                  <a:pt x="6634989" y="0"/>
                </a:cubicBezTo>
                <a:cubicBezTo>
                  <a:pt x="6866202" y="-15386"/>
                  <a:pt x="6804692" y="14789"/>
                  <a:pt x="6944146" y="0"/>
                </a:cubicBezTo>
                <a:cubicBezTo>
                  <a:pt x="7083600" y="-14789"/>
                  <a:pt x="7467479" y="78538"/>
                  <a:pt x="7633805" y="0"/>
                </a:cubicBezTo>
                <a:cubicBezTo>
                  <a:pt x="7800131" y="-78538"/>
                  <a:pt x="8091675" y="67053"/>
                  <a:pt x="8228338" y="0"/>
                </a:cubicBezTo>
                <a:cubicBezTo>
                  <a:pt x="8365001" y="-67053"/>
                  <a:pt x="8415455" y="30945"/>
                  <a:pt x="8537495" y="0"/>
                </a:cubicBezTo>
                <a:cubicBezTo>
                  <a:pt x="8659535" y="-30945"/>
                  <a:pt x="9154870" y="81846"/>
                  <a:pt x="9512529" y="0"/>
                </a:cubicBezTo>
                <a:cubicBezTo>
                  <a:pt x="9554647" y="183711"/>
                  <a:pt x="9496260" y="255153"/>
                  <a:pt x="9512529" y="433314"/>
                </a:cubicBezTo>
                <a:cubicBezTo>
                  <a:pt x="9528798" y="611475"/>
                  <a:pt x="9455121" y="693156"/>
                  <a:pt x="9512529" y="914773"/>
                </a:cubicBezTo>
                <a:cubicBezTo>
                  <a:pt x="9569937" y="1136390"/>
                  <a:pt x="9488977" y="1241058"/>
                  <a:pt x="9512529" y="1444379"/>
                </a:cubicBezTo>
                <a:cubicBezTo>
                  <a:pt x="9536081" y="1647700"/>
                  <a:pt x="9498906" y="1712944"/>
                  <a:pt x="9512529" y="1901765"/>
                </a:cubicBezTo>
                <a:cubicBezTo>
                  <a:pt x="9526152" y="2090586"/>
                  <a:pt x="9479267" y="2191818"/>
                  <a:pt x="9512529" y="2407298"/>
                </a:cubicBezTo>
                <a:cubicBezTo>
                  <a:pt x="9443873" y="2407468"/>
                  <a:pt x="9323126" y="2394612"/>
                  <a:pt x="9203372" y="2407298"/>
                </a:cubicBezTo>
                <a:cubicBezTo>
                  <a:pt x="9083618" y="2419984"/>
                  <a:pt x="8855152" y="2403199"/>
                  <a:pt x="8513713" y="2407298"/>
                </a:cubicBezTo>
                <a:cubicBezTo>
                  <a:pt x="8172274" y="2411397"/>
                  <a:pt x="8127580" y="2381569"/>
                  <a:pt x="7824055" y="2407298"/>
                </a:cubicBezTo>
                <a:cubicBezTo>
                  <a:pt x="7520530" y="2433027"/>
                  <a:pt x="7516050" y="2349908"/>
                  <a:pt x="7229522" y="2407298"/>
                </a:cubicBezTo>
                <a:cubicBezTo>
                  <a:pt x="6942994" y="2464688"/>
                  <a:pt x="7006096" y="2378956"/>
                  <a:pt x="6825240" y="2407298"/>
                </a:cubicBezTo>
                <a:cubicBezTo>
                  <a:pt x="6644384" y="2435640"/>
                  <a:pt x="6485164" y="2394143"/>
                  <a:pt x="6325832" y="2407298"/>
                </a:cubicBezTo>
                <a:cubicBezTo>
                  <a:pt x="6166500" y="2420453"/>
                  <a:pt x="5846066" y="2353900"/>
                  <a:pt x="5636173" y="2407298"/>
                </a:cubicBezTo>
                <a:cubicBezTo>
                  <a:pt x="5426280" y="2460696"/>
                  <a:pt x="5248607" y="2362776"/>
                  <a:pt x="5041640" y="2407298"/>
                </a:cubicBezTo>
                <a:cubicBezTo>
                  <a:pt x="4834673" y="2451820"/>
                  <a:pt x="4803354" y="2400616"/>
                  <a:pt x="4732483" y="2407298"/>
                </a:cubicBezTo>
                <a:cubicBezTo>
                  <a:pt x="4661612" y="2413980"/>
                  <a:pt x="4430697" y="2396037"/>
                  <a:pt x="4137950" y="2407298"/>
                </a:cubicBezTo>
                <a:cubicBezTo>
                  <a:pt x="3845203" y="2418559"/>
                  <a:pt x="3773031" y="2363051"/>
                  <a:pt x="3543417" y="2407298"/>
                </a:cubicBezTo>
                <a:cubicBezTo>
                  <a:pt x="3313803" y="2451545"/>
                  <a:pt x="3285150" y="2405686"/>
                  <a:pt x="3044009" y="2407298"/>
                </a:cubicBezTo>
                <a:cubicBezTo>
                  <a:pt x="2802868" y="2408910"/>
                  <a:pt x="2814247" y="2396561"/>
                  <a:pt x="2734852" y="2407298"/>
                </a:cubicBezTo>
                <a:cubicBezTo>
                  <a:pt x="2655457" y="2418035"/>
                  <a:pt x="2367403" y="2353629"/>
                  <a:pt x="2045194" y="2407298"/>
                </a:cubicBezTo>
                <a:cubicBezTo>
                  <a:pt x="1722985" y="2460967"/>
                  <a:pt x="1783688" y="2401327"/>
                  <a:pt x="1640911" y="2407298"/>
                </a:cubicBezTo>
                <a:cubicBezTo>
                  <a:pt x="1498134" y="2413269"/>
                  <a:pt x="1467397" y="2382060"/>
                  <a:pt x="1331754" y="2407298"/>
                </a:cubicBezTo>
                <a:cubicBezTo>
                  <a:pt x="1196111" y="2432536"/>
                  <a:pt x="842588" y="2380046"/>
                  <a:pt x="642096" y="2407298"/>
                </a:cubicBezTo>
                <a:cubicBezTo>
                  <a:pt x="441604" y="2434550"/>
                  <a:pt x="274466" y="2391333"/>
                  <a:pt x="0" y="2407298"/>
                </a:cubicBezTo>
                <a:cubicBezTo>
                  <a:pt x="-10285" y="2183996"/>
                  <a:pt x="48213" y="2061775"/>
                  <a:pt x="0" y="1901765"/>
                </a:cubicBezTo>
                <a:cubicBezTo>
                  <a:pt x="-48213" y="1741755"/>
                  <a:pt x="42512" y="1673007"/>
                  <a:pt x="0" y="1444379"/>
                </a:cubicBezTo>
                <a:cubicBezTo>
                  <a:pt x="-42512" y="1215751"/>
                  <a:pt x="41554" y="1099199"/>
                  <a:pt x="0" y="1011065"/>
                </a:cubicBezTo>
                <a:cubicBezTo>
                  <a:pt x="-41554" y="922931"/>
                  <a:pt x="21950" y="790878"/>
                  <a:pt x="0" y="577752"/>
                </a:cubicBezTo>
                <a:cubicBezTo>
                  <a:pt x="-21950" y="364626"/>
                  <a:pt x="14227" y="276931"/>
                  <a:pt x="0" y="0"/>
                </a:cubicBezTo>
                <a:close/>
              </a:path>
            </a:pathLst>
          </a:custGeom>
          <a:solidFill>
            <a:schemeClr val="accent2">
              <a:lumMod val="50000"/>
              <a:alpha val="69804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22002180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F1F2F2"/>
                </a:solidFill>
                <a:effectLst/>
                <a:latin typeface="Bookman Old Style" panose="02050604050505020204" pitchFamily="18" charset="0"/>
                <a:cs typeface="Aharoni" panose="02010803020104030203" pitchFamily="2" charset="-79"/>
              </a:rPr>
              <a:t>Machine learning is a method of teaching computers </a:t>
            </a:r>
            <a:r>
              <a:rPr lang="en-US" b="1" i="1" dirty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Bookman Old Style" panose="02050604050505020204" pitchFamily="18" charset="0"/>
                <a:cs typeface="Aharoni" panose="02010803020104030203" pitchFamily="2" charset="-79"/>
              </a:rPr>
              <a:t>to learn from data</a:t>
            </a:r>
            <a:r>
              <a:rPr lang="en-US" i="1" dirty="0">
                <a:solidFill>
                  <a:srgbClr val="F1F2F2"/>
                </a:solidFill>
                <a:effectLst/>
                <a:latin typeface="Bookman Old Style" panose="02050604050505020204" pitchFamily="18" charset="0"/>
                <a:cs typeface="Aharoni" panose="02010803020104030203" pitchFamily="2" charset="-79"/>
              </a:rPr>
              <a:t>, without being explicitly programmed. It is a subset of </a:t>
            </a:r>
            <a:r>
              <a:rPr lang="en-US" i="1" u="none" strike="noStrike" dirty="0">
                <a:effectLst/>
                <a:latin typeface="Bookman Old Style" panose="02050604050505020204" pitchFamily="18" charset="0"/>
                <a:cs typeface="Aharoni" panose="02010803020104030203" pitchFamily="2" charset="-79"/>
              </a:rPr>
              <a:t>artificial intelligence</a:t>
            </a:r>
            <a:r>
              <a:rPr lang="en-US" i="1" dirty="0">
                <a:solidFill>
                  <a:srgbClr val="F1F2F2"/>
                </a:solidFill>
                <a:effectLst/>
                <a:latin typeface="Bookman Old Style" panose="02050604050505020204" pitchFamily="18" charset="0"/>
                <a:cs typeface="Aharoni" panose="02010803020104030203" pitchFamily="2" charset="-79"/>
              </a:rPr>
              <a:t> that involves the development of algorithms that can analyze and identify patterns in data, and use that knowledge to make decisions or predictions</a:t>
            </a:r>
            <a:endParaRPr lang="en-US" i="1" dirty="0">
              <a:latin typeface="Bookman Old Style" panose="02050604050505020204" pitchFamily="18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45895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/>
              <a:t>Machine Learning 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3866" y="37455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dirty="0"/>
              <a:t>More about ML definition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dirty="0"/>
              <a:t>ML lifecycle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dirty="0"/>
              <a:t>Types of Machine Learning tasks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dirty="0"/>
              <a:t>Data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dirty="0"/>
          </a:p>
          <a:p>
            <a:pPr marL="0" indent="0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</a:pP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3834F-0AF9-40AE-ACA6-9A4BEF3FE1F7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717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1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1" name="Freeform: Shape 1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1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3" name="Oval 1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Freeform: Shape 1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5" name="Rectangle 20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FBC1FC8-4A3A-365D-34A2-13149C9EF61C}"/>
              </a:ext>
            </a:extLst>
          </p:cNvPr>
          <p:cNvSpPr txBox="1">
            <a:spLocks/>
          </p:cNvSpPr>
          <p:nvPr/>
        </p:nvSpPr>
        <p:spPr>
          <a:xfrm>
            <a:off x="550863" y="549275"/>
            <a:ext cx="3565525" cy="554354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More about ML </a:t>
            </a:r>
            <a:r>
              <a:rPr lang="en-US" sz="2000" kern="12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definition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DA7FFA-1A60-B449-E36F-A7DA32480D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2B010BDD-1B2E-47E6-B095-4A860C558B11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t>8/14/2023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B167FE-6E95-A5DB-F69E-6C11DE4EC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ML workshop MSP’23</a:t>
            </a:r>
            <a:endParaRPr lang="en-US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5CF67-34D7-7533-663A-D68D1F1E8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6C335-F467-3577-B3E1-0EECC36DCB7B}"/>
              </a:ext>
            </a:extLst>
          </p:cNvPr>
          <p:cNvSpPr/>
          <p:nvPr/>
        </p:nvSpPr>
        <p:spPr>
          <a:xfrm>
            <a:off x="4926563" y="352375"/>
            <a:ext cx="6919591" cy="2407298"/>
          </a:xfrm>
          <a:custGeom>
            <a:avLst/>
            <a:gdLst>
              <a:gd name="connsiteX0" fmla="*/ 0 w 6919591"/>
              <a:gd name="connsiteY0" fmla="*/ 0 h 2407298"/>
              <a:gd name="connsiteX1" fmla="*/ 645828 w 6919591"/>
              <a:gd name="connsiteY1" fmla="*/ 0 h 2407298"/>
              <a:gd name="connsiteX2" fmla="*/ 1291657 w 6919591"/>
              <a:gd name="connsiteY2" fmla="*/ 0 h 2407298"/>
              <a:gd name="connsiteX3" fmla="*/ 1937485 w 6919591"/>
              <a:gd name="connsiteY3" fmla="*/ 0 h 2407298"/>
              <a:gd name="connsiteX4" fmla="*/ 2583314 w 6919591"/>
              <a:gd name="connsiteY4" fmla="*/ 0 h 2407298"/>
              <a:gd name="connsiteX5" fmla="*/ 3159947 w 6919591"/>
              <a:gd name="connsiteY5" fmla="*/ 0 h 2407298"/>
              <a:gd name="connsiteX6" fmla="*/ 3667383 w 6919591"/>
              <a:gd name="connsiteY6" fmla="*/ 0 h 2407298"/>
              <a:gd name="connsiteX7" fmla="*/ 4313212 w 6919591"/>
              <a:gd name="connsiteY7" fmla="*/ 0 h 2407298"/>
              <a:gd name="connsiteX8" fmla="*/ 4889844 w 6919591"/>
              <a:gd name="connsiteY8" fmla="*/ 0 h 2407298"/>
              <a:gd name="connsiteX9" fmla="*/ 5604869 w 6919591"/>
              <a:gd name="connsiteY9" fmla="*/ 0 h 2407298"/>
              <a:gd name="connsiteX10" fmla="*/ 6250697 w 6919591"/>
              <a:gd name="connsiteY10" fmla="*/ 0 h 2407298"/>
              <a:gd name="connsiteX11" fmla="*/ 6919591 w 6919591"/>
              <a:gd name="connsiteY11" fmla="*/ 0 h 2407298"/>
              <a:gd name="connsiteX12" fmla="*/ 6919591 w 6919591"/>
              <a:gd name="connsiteY12" fmla="*/ 529606 h 2407298"/>
              <a:gd name="connsiteX13" fmla="*/ 6919591 w 6919591"/>
              <a:gd name="connsiteY13" fmla="*/ 1059211 h 2407298"/>
              <a:gd name="connsiteX14" fmla="*/ 6919591 w 6919591"/>
              <a:gd name="connsiteY14" fmla="*/ 1468452 h 2407298"/>
              <a:gd name="connsiteX15" fmla="*/ 6919591 w 6919591"/>
              <a:gd name="connsiteY15" fmla="*/ 1901765 h 2407298"/>
              <a:gd name="connsiteX16" fmla="*/ 6919591 w 6919591"/>
              <a:gd name="connsiteY16" fmla="*/ 2407298 h 2407298"/>
              <a:gd name="connsiteX17" fmla="*/ 6412154 w 6919591"/>
              <a:gd name="connsiteY17" fmla="*/ 2407298 h 2407298"/>
              <a:gd name="connsiteX18" fmla="*/ 6043109 w 6919591"/>
              <a:gd name="connsiteY18" fmla="*/ 2407298 h 2407298"/>
              <a:gd name="connsiteX19" fmla="*/ 5397281 w 6919591"/>
              <a:gd name="connsiteY19" fmla="*/ 2407298 h 2407298"/>
              <a:gd name="connsiteX20" fmla="*/ 5028236 w 6919591"/>
              <a:gd name="connsiteY20" fmla="*/ 2407298 h 2407298"/>
              <a:gd name="connsiteX21" fmla="*/ 4382408 w 6919591"/>
              <a:gd name="connsiteY21" fmla="*/ 2407298 h 2407298"/>
              <a:gd name="connsiteX22" fmla="*/ 3944167 w 6919591"/>
              <a:gd name="connsiteY22" fmla="*/ 2407298 h 2407298"/>
              <a:gd name="connsiteX23" fmla="*/ 3367534 w 6919591"/>
              <a:gd name="connsiteY23" fmla="*/ 2407298 h 2407298"/>
              <a:gd name="connsiteX24" fmla="*/ 2929294 w 6919591"/>
              <a:gd name="connsiteY24" fmla="*/ 2407298 h 2407298"/>
              <a:gd name="connsiteX25" fmla="*/ 2560249 w 6919591"/>
              <a:gd name="connsiteY25" fmla="*/ 2407298 h 2407298"/>
              <a:gd name="connsiteX26" fmla="*/ 2052812 w 6919591"/>
              <a:gd name="connsiteY26" fmla="*/ 2407298 h 2407298"/>
              <a:gd name="connsiteX27" fmla="*/ 1337788 w 6919591"/>
              <a:gd name="connsiteY27" fmla="*/ 2407298 h 2407298"/>
              <a:gd name="connsiteX28" fmla="*/ 968743 w 6919591"/>
              <a:gd name="connsiteY28" fmla="*/ 2407298 h 2407298"/>
              <a:gd name="connsiteX29" fmla="*/ 599698 w 6919591"/>
              <a:gd name="connsiteY29" fmla="*/ 2407298 h 2407298"/>
              <a:gd name="connsiteX30" fmla="*/ 0 w 6919591"/>
              <a:gd name="connsiteY30" fmla="*/ 2407298 h 2407298"/>
              <a:gd name="connsiteX31" fmla="*/ 0 w 6919591"/>
              <a:gd name="connsiteY31" fmla="*/ 1973984 h 2407298"/>
              <a:gd name="connsiteX32" fmla="*/ 0 w 6919591"/>
              <a:gd name="connsiteY32" fmla="*/ 1492525 h 2407298"/>
              <a:gd name="connsiteX33" fmla="*/ 0 w 6919591"/>
              <a:gd name="connsiteY33" fmla="*/ 1059211 h 2407298"/>
              <a:gd name="connsiteX34" fmla="*/ 0 w 6919591"/>
              <a:gd name="connsiteY34" fmla="*/ 553679 h 2407298"/>
              <a:gd name="connsiteX35" fmla="*/ 0 w 6919591"/>
              <a:gd name="connsiteY35" fmla="*/ 0 h 2407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919591" h="2407298" fill="none" extrusionOk="0">
                <a:moveTo>
                  <a:pt x="0" y="0"/>
                </a:moveTo>
                <a:cubicBezTo>
                  <a:pt x="227634" y="-70017"/>
                  <a:pt x="489687" y="59963"/>
                  <a:pt x="645828" y="0"/>
                </a:cubicBezTo>
                <a:cubicBezTo>
                  <a:pt x="801969" y="-59963"/>
                  <a:pt x="1091877" y="8694"/>
                  <a:pt x="1291657" y="0"/>
                </a:cubicBezTo>
                <a:cubicBezTo>
                  <a:pt x="1491437" y="-8694"/>
                  <a:pt x="1782390" y="76361"/>
                  <a:pt x="1937485" y="0"/>
                </a:cubicBezTo>
                <a:cubicBezTo>
                  <a:pt x="2092580" y="-76361"/>
                  <a:pt x="2269063" y="15677"/>
                  <a:pt x="2583314" y="0"/>
                </a:cubicBezTo>
                <a:cubicBezTo>
                  <a:pt x="2897565" y="-15677"/>
                  <a:pt x="2982130" y="42329"/>
                  <a:pt x="3159947" y="0"/>
                </a:cubicBezTo>
                <a:cubicBezTo>
                  <a:pt x="3337764" y="-42329"/>
                  <a:pt x="3420016" y="3385"/>
                  <a:pt x="3667383" y="0"/>
                </a:cubicBezTo>
                <a:cubicBezTo>
                  <a:pt x="3914750" y="-3385"/>
                  <a:pt x="4061603" y="2215"/>
                  <a:pt x="4313212" y="0"/>
                </a:cubicBezTo>
                <a:cubicBezTo>
                  <a:pt x="4564821" y="-2215"/>
                  <a:pt x="4626301" y="62649"/>
                  <a:pt x="4889844" y="0"/>
                </a:cubicBezTo>
                <a:cubicBezTo>
                  <a:pt x="5153387" y="-62649"/>
                  <a:pt x="5408267" y="24499"/>
                  <a:pt x="5604869" y="0"/>
                </a:cubicBezTo>
                <a:cubicBezTo>
                  <a:pt x="5801471" y="-24499"/>
                  <a:pt x="6095227" y="5829"/>
                  <a:pt x="6250697" y="0"/>
                </a:cubicBezTo>
                <a:cubicBezTo>
                  <a:pt x="6406167" y="-5829"/>
                  <a:pt x="6708042" y="78133"/>
                  <a:pt x="6919591" y="0"/>
                </a:cubicBezTo>
                <a:cubicBezTo>
                  <a:pt x="6926845" y="239604"/>
                  <a:pt x="6883605" y="318078"/>
                  <a:pt x="6919591" y="529606"/>
                </a:cubicBezTo>
                <a:cubicBezTo>
                  <a:pt x="6955577" y="741134"/>
                  <a:pt x="6897002" y="809297"/>
                  <a:pt x="6919591" y="1059211"/>
                </a:cubicBezTo>
                <a:cubicBezTo>
                  <a:pt x="6942180" y="1309125"/>
                  <a:pt x="6913947" y="1287993"/>
                  <a:pt x="6919591" y="1468452"/>
                </a:cubicBezTo>
                <a:cubicBezTo>
                  <a:pt x="6925235" y="1648911"/>
                  <a:pt x="6912088" y="1738626"/>
                  <a:pt x="6919591" y="1901765"/>
                </a:cubicBezTo>
                <a:cubicBezTo>
                  <a:pt x="6927094" y="2064904"/>
                  <a:pt x="6863581" y="2238278"/>
                  <a:pt x="6919591" y="2407298"/>
                </a:cubicBezTo>
                <a:cubicBezTo>
                  <a:pt x="6681877" y="2408710"/>
                  <a:pt x="6540693" y="2347448"/>
                  <a:pt x="6412154" y="2407298"/>
                </a:cubicBezTo>
                <a:cubicBezTo>
                  <a:pt x="6283615" y="2467148"/>
                  <a:pt x="6195491" y="2387192"/>
                  <a:pt x="6043109" y="2407298"/>
                </a:cubicBezTo>
                <a:cubicBezTo>
                  <a:pt x="5890727" y="2427404"/>
                  <a:pt x="5560142" y="2335454"/>
                  <a:pt x="5397281" y="2407298"/>
                </a:cubicBezTo>
                <a:cubicBezTo>
                  <a:pt x="5234420" y="2479142"/>
                  <a:pt x="5161419" y="2400622"/>
                  <a:pt x="5028236" y="2407298"/>
                </a:cubicBezTo>
                <a:cubicBezTo>
                  <a:pt x="4895054" y="2413974"/>
                  <a:pt x="4698210" y="2376984"/>
                  <a:pt x="4382408" y="2407298"/>
                </a:cubicBezTo>
                <a:cubicBezTo>
                  <a:pt x="4066606" y="2437612"/>
                  <a:pt x="4056945" y="2404222"/>
                  <a:pt x="3944167" y="2407298"/>
                </a:cubicBezTo>
                <a:cubicBezTo>
                  <a:pt x="3831389" y="2410374"/>
                  <a:pt x="3646325" y="2361960"/>
                  <a:pt x="3367534" y="2407298"/>
                </a:cubicBezTo>
                <a:cubicBezTo>
                  <a:pt x="3088743" y="2452636"/>
                  <a:pt x="3037116" y="2375836"/>
                  <a:pt x="2929294" y="2407298"/>
                </a:cubicBezTo>
                <a:cubicBezTo>
                  <a:pt x="2821472" y="2438760"/>
                  <a:pt x="2669100" y="2386318"/>
                  <a:pt x="2560249" y="2407298"/>
                </a:cubicBezTo>
                <a:cubicBezTo>
                  <a:pt x="2451398" y="2428278"/>
                  <a:pt x="2232154" y="2371773"/>
                  <a:pt x="2052812" y="2407298"/>
                </a:cubicBezTo>
                <a:cubicBezTo>
                  <a:pt x="1873470" y="2442823"/>
                  <a:pt x="1568706" y="2358200"/>
                  <a:pt x="1337788" y="2407298"/>
                </a:cubicBezTo>
                <a:cubicBezTo>
                  <a:pt x="1106870" y="2456396"/>
                  <a:pt x="1058003" y="2405799"/>
                  <a:pt x="968743" y="2407298"/>
                </a:cubicBezTo>
                <a:cubicBezTo>
                  <a:pt x="879483" y="2408797"/>
                  <a:pt x="719396" y="2380594"/>
                  <a:pt x="599698" y="2407298"/>
                </a:cubicBezTo>
                <a:cubicBezTo>
                  <a:pt x="480000" y="2434002"/>
                  <a:pt x="199221" y="2364209"/>
                  <a:pt x="0" y="2407298"/>
                </a:cubicBezTo>
                <a:cubicBezTo>
                  <a:pt x="-24756" y="2195461"/>
                  <a:pt x="42619" y="2187883"/>
                  <a:pt x="0" y="1973984"/>
                </a:cubicBezTo>
                <a:cubicBezTo>
                  <a:pt x="-42619" y="1760085"/>
                  <a:pt x="13697" y="1677267"/>
                  <a:pt x="0" y="1492525"/>
                </a:cubicBezTo>
                <a:cubicBezTo>
                  <a:pt x="-13697" y="1307783"/>
                  <a:pt x="4504" y="1232258"/>
                  <a:pt x="0" y="1059211"/>
                </a:cubicBezTo>
                <a:cubicBezTo>
                  <a:pt x="-4504" y="886164"/>
                  <a:pt x="5316" y="751338"/>
                  <a:pt x="0" y="553679"/>
                </a:cubicBezTo>
                <a:cubicBezTo>
                  <a:pt x="-5316" y="356020"/>
                  <a:pt x="39367" y="156682"/>
                  <a:pt x="0" y="0"/>
                </a:cubicBezTo>
                <a:close/>
              </a:path>
              <a:path w="6919591" h="2407298" stroke="0" extrusionOk="0">
                <a:moveTo>
                  <a:pt x="0" y="0"/>
                </a:moveTo>
                <a:cubicBezTo>
                  <a:pt x="169098" y="-9438"/>
                  <a:pt x="336161" y="10979"/>
                  <a:pt x="507437" y="0"/>
                </a:cubicBezTo>
                <a:cubicBezTo>
                  <a:pt x="678713" y="-10979"/>
                  <a:pt x="963683" y="61887"/>
                  <a:pt x="1084069" y="0"/>
                </a:cubicBezTo>
                <a:cubicBezTo>
                  <a:pt x="1204455" y="-61887"/>
                  <a:pt x="1464495" y="48611"/>
                  <a:pt x="1660702" y="0"/>
                </a:cubicBezTo>
                <a:cubicBezTo>
                  <a:pt x="1856909" y="-48611"/>
                  <a:pt x="1984305" y="26546"/>
                  <a:pt x="2168139" y="0"/>
                </a:cubicBezTo>
                <a:cubicBezTo>
                  <a:pt x="2351973" y="-26546"/>
                  <a:pt x="2678053" y="44612"/>
                  <a:pt x="2813967" y="0"/>
                </a:cubicBezTo>
                <a:cubicBezTo>
                  <a:pt x="2949881" y="-44612"/>
                  <a:pt x="3146940" y="29189"/>
                  <a:pt x="3459796" y="0"/>
                </a:cubicBezTo>
                <a:cubicBezTo>
                  <a:pt x="3772652" y="-29189"/>
                  <a:pt x="3746092" y="26002"/>
                  <a:pt x="3828840" y="0"/>
                </a:cubicBezTo>
                <a:cubicBezTo>
                  <a:pt x="3911588" y="-26002"/>
                  <a:pt x="4200719" y="6763"/>
                  <a:pt x="4543865" y="0"/>
                </a:cubicBezTo>
                <a:cubicBezTo>
                  <a:pt x="4887012" y="-6763"/>
                  <a:pt x="4994387" y="2985"/>
                  <a:pt x="5189693" y="0"/>
                </a:cubicBezTo>
                <a:cubicBezTo>
                  <a:pt x="5384999" y="-2985"/>
                  <a:pt x="5712524" y="55793"/>
                  <a:pt x="5904718" y="0"/>
                </a:cubicBezTo>
                <a:cubicBezTo>
                  <a:pt x="6096913" y="-55793"/>
                  <a:pt x="6168903" y="20795"/>
                  <a:pt x="6412154" y="0"/>
                </a:cubicBezTo>
                <a:cubicBezTo>
                  <a:pt x="6655405" y="-20795"/>
                  <a:pt x="6765981" y="39481"/>
                  <a:pt x="6919591" y="0"/>
                </a:cubicBezTo>
                <a:cubicBezTo>
                  <a:pt x="6966661" y="101805"/>
                  <a:pt x="6877209" y="325818"/>
                  <a:pt x="6919591" y="505533"/>
                </a:cubicBezTo>
                <a:cubicBezTo>
                  <a:pt x="6961973" y="685248"/>
                  <a:pt x="6881772" y="756872"/>
                  <a:pt x="6919591" y="986992"/>
                </a:cubicBezTo>
                <a:cubicBezTo>
                  <a:pt x="6957410" y="1217112"/>
                  <a:pt x="6880403" y="1235025"/>
                  <a:pt x="6919591" y="1420306"/>
                </a:cubicBezTo>
                <a:cubicBezTo>
                  <a:pt x="6958779" y="1605587"/>
                  <a:pt x="6919524" y="1654970"/>
                  <a:pt x="6919591" y="1829546"/>
                </a:cubicBezTo>
                <a:cubicBezTo>
                  <a:pt x="6919658" y="2004122"/>
                  <a:pt x="6885990" y="2206087"/>
                  <a:pt x="6919591" y="2407298"/>
                </a:cubicBezTo>
                <a:cubicBezTo>
                  <a:pt x="6633006" y="2432737"/>
                  <a:pt x="6495265" y="2403383"/>
                  <a:pt x="6342958" y="2407298"/>
                </a:cubicBezTo>
                <a:cubicBezTo>
                  <a:pt x="6190651" y="2411213"/>
                  <a:pt x="5935730" y="2402484"/>
                  <a:pt x="5627934" y="2407298"/>
                </a:cubicBezTo>
                <a:cubicBezTo>
                  <a:pt x="5320138" y="2412112"/>
                  <a:pt x="5292531" y="2399399"/>
                  <a:pt x="5120497" y="2407298"/>
                </a:cubicBezTo>
                <a:cubicBezTo>
                  <a:pt x="4948463" y="2415197"/>
                  <a:pt x="4558782" y="2331220"/>
                  <a:pt x="4405473" y="2407298"/>
                </a:cubicBezTo>
                <a:cubicBezTo>
                  <a:pt x="4252164" y="2483376"/>
                  <a:pt x="4163214" y="2375046"/>
                  <a:pt x="4036428" y="2407298"/>
                </a:cubicBezTo>
                <a:cubicBezTo>
                  <a:pt x="3909643" y="2439550"/>
                  <a:pt x="3547267" y="2339252"/>
                  <a:pt x="3390600" y="2407298"/>
                </a:cubicBezTo>
                <a:cubicBezTo>
                  <a:pt x="3233933" y="2475344"/>
                  <a:pt x="2929533" y="2380784"/>
                  <a:pt x="2744771" y="2407298"/>
                </a:cubicBezTo>
                <a:cubicBezTo>
                  <a:pt x="2560009" y="2433812"/>
                  <a:pt x="2402633" y="2388856"/>
                  <a:pt x="2168139" y="2407298"/>
                </a:cubicBezTo>
                <a:cubicBezTo>
                  <a:pt x="1933645" y="2425740"/>
                  <a:pt x="1886861" y="2364014"/>
                  <a:pt x="1729898" y="2407298"/>
                </a:cubicBezTo>
                <a:cubicBezTo>
                  <a:pt x="1572935" y="2450582"/>
                  <a:pt x="1364036" y="2364314"/>
                  <a:pt x="1222461" y="2407298"/>
                </a:cubicBezTo>
                <a:cubicBezTo>
                  <a:pt x="1080886" y="2450282"/>
                  <a:pt x="831165" y="2382192"/>
                  <a:pt x="576633" y="2407298"/>
                </a:cubicBezTo>
                <a:cubicBezTo>
                  <a:pt x="322101" y="2432404"/>
                  <a:pt x="139835" y="2393129"/>
                  <a:pt x="0" y="2407298"/>
                </a:cubicBezTo>
                <a:cubicBezTo>
                  <a:pt x="-40296" y="2256203"/>
                  <a:pt x="22310" y="2087237"/>
                  <a:pt x="0" y="1998057"/>
                </a:cubicBezTo>
                <a:cubicBezTo>
                  <a:pt x="-22310" y="1908877"/>
                  <a:pt x="3462" y="1704928"/>
                  <a:pt x="0" y="1516598"/>
                </a:cubicBezTo>
                <a:cubicBezTo>
                  <a:pt x="-3462" y="1328268"/>
                  <a:pt x="2886" y="1210418"/>
                  <a:pt x="0" y="1059211"/>
                </a:cubicBezTo>
                <a:cubicBezTo>
                  <a:pt x="-2886" y="908004"/>
                  <a:pt x="13406" y="746084"/>
                  <a:pt x="0" y="577752"/>
                </a:cubicBezTo>
                <a:cubicBezTo>
                  <a:pt x="-13406" y="409420"/>
                  <a:pt x="39845" y="201393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  <a:lumOff val="5000"/>
              <a:alpha val="69804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22002180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computer program is said to learn from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experience E</a:t>
            </a:r>
            <a:r>
              <a:rPr lang="en-US" dirty="0"/>
              <a:t> with respect to some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task T</a:t>
            </a:r>
            <a:r>
              <a:rPr lang="en-US" dirty="0"/>
              <a:t> and some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performance measure P, </a:t>
            </a:r>
            <a:r>
              <a:rPr lang="en-US" dirty="0"/>
              <a:t>if its performance on T, as measured by P,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improves </a:t>
            </a:r>
            <a:r>
              <a:rPr lang="en-US" dirty="0"/>
              <a:t>with experience E</a:t>
            </a:r>
          </a:p>
          <a:p>
            <a:pPr algn="ctr"/>
            <a:r>
              <a:rPr lang="en-US" dirty="0"/>
              <a:t>—</a:t>
            </a:r>
            <a:r>
              <a:rPr lang="en-US" i="1" dirty="0">
                <a:latin typeface="Californian FB" panose="0207040306080B030204" pitchFamily="18" charset="0"/>
              </a:rPr>
              <a:t>Tom Mitchell, 1997  </a:t>
            </a:r>
            <a:r>
              <a:rPr lang="en-US" dirty="0"/>
              <a:t>“more formal mathematical definition”</a:t>
            </a:r>
            <a:endParaRPr lang="en-US" i="1" dirty="0">
              <a:latin typeface="Bookman Old Style" panose="02050604050505020204" pitchFamily="18" charset="0"/>
              <a:cs typeface="Aharoni" panose="02010803020104030203" pitchFamily="2" charset="-79"/>
            </a:endParaRP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7D847CE7-CD85-C09F-C625-9C798BEADA4A}"/>
              </a:ext>
            </a:extLst>
          </p:cNvPr>
          <p:cNvSpPr txBox="1">
            <a:spLocks/>
          </p:cNvSpPr>
          <p:nvPr/>
        </p:nvSpPr>
        <p:spPr>
          <a:xfrm>
            <a:off x="6256970" y="3429000"/>
            <a:ext cx="3951855" cy="25627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Learn from data and histories </a:t>
            </a:r>
          </a:p>
          <a:p>
            <a:r>
              <a:rPr lang="en-US" dirty="0"/>
              <a:t>Improve with experience</a:t>
            </a:r>
          </a:p>
          <a:p>
            <a:r>
              <a:rPr lang="en-US" dirty="0"/>
              <a:t>Iteratively enhance a model that can be used to predict outcomes of questions </a:t>
            </a:r>
          </a:p>
        </p:txBody>
      </p:sp>
    </p:spTree>
    <p:extLst>
      <p:ext uri="{BB962C8B-B14F-4D97-AF65-F5344CB8AC3E}">
        <p14:creationId xmlns:p14="http://schemas.microsoft.com/office/powerpoint/2010/main" val="3925919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1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1" name="Freeform: Shape 1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1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3" name="Oval 1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Freeform: Shape 1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5" name="Rectangle 20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FBC1FC8-4A3A-365D-34A2-13149C9EF61C}"/>
              </a:ext>
            </a:extLst>
          </p:cNvPr>
          <p:cNvSpPr txBox="1">
            <a:spLocks/>
          </p:cNvSpPr>
          <p:nvPr/>
        </p:nvSpPr>
        <p:spPr>
          <a:xfrm>
            <a:off x="550863" y="549275"/>
            <a:ext cx="3565525" cy="554354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ML lifecycle </a:t>
            </a:r>
            <a:endParaRPr lang="en-US" sz="2000" kern="1200" dirty="0">
              <a:solidFill>
                <a:schemeClr val="accent3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DA7FFA-1A60-B449-E36F-A7DA32480D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B3E854B4-B6CD-428A-B4F3-A8518C8AF8B6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t>8/14/2023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B167FE-6E95-A5DB-F69E-6C11DE4EC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ML workshop MSP’23</a:t>
            </a:r>
            <a:endParaRPr lang="en-US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5CF67-34D7-7533-663A-D68D1F1E8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A9DA9D0-D9B1-2A82-B32C-F9FC2D901E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4050772"/>
              </p:ext>
            </p:extLst>
          </p:nvPr>
        </p:nvGraphicFramePr>
        <p:xfrm>
          <a:off x="4238955" y="549275"/>
          <a:ext cx="7953045" cy="5467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3910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8" y="158750"/>
            <a:ext cx="3565524" cy="199785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888" y="2258206"/>
            <a:ext cx="3565525" cy="3415519"/>
          </a:xfrm>
        </p:spPr>
        <p:txBody>
          <a:bodyPr/>
          <a:lstStyle/>
          <a:p>
            <a:r>
              <a:rPr lang="en-US" dirty="0"/>
              <a:t>What is Artificial intelligence(AI)?</a:t>
            </a:r>
          </a:p>
          <a:p>
            <a:r>
              <a:rPr lang="en-US" dirty="0"/>
              <a:t>AI application and subfields of AI</a:t>
            </a:r>
          </a:p>
          <a:p>
            <a:r>
              <a:rPr lang="en-US" dirty="0"/>
              <a:t>Machine Learning </a:t>
            </a:r>
          </a:p>
          <a:p>
            <a:r>
              <a:rPr lang="en-US" dirty="0"/>
              <a:t>AI  tools and how to maximize your benefits from?</a:t>
            </a:r>
          </a:p>
          <a:p>
            <a:r>
              <a:rPr lang="en-US" dirty="0"/>
              <a:t>Set the environment</a:t>
            </a:r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77E5D-70EC-1C64-FBFA-CAF0E5F05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A8666-B088-4C21-A48E-A586E9011BC7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9BDC0-C0F3-A2C4-4D61-B53A90E1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1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1" name="Freeform: Shape 1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1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3" name="Oval 1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Freeform: Shape 1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5" name="Rectangle 20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FBC1FC8-4A3A-365D-34A2-13149C9EF61C}"/>
              </a:ext>
            </a:extLst>
          </p:cNvPr>
          <p:cNvSpPr txBox="1">
            <a:spLocks/>
          </p:cNvSpPr>
          <p:nvPr/>
        </p:nvSpPr>
        <p:spPr>
          <a:xfrm>
            <a:off x="591042" y="562127"/>
            <a:ext cx="3565525" cy="554354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T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ypes of ML tasks</a:t>
            </a:r>
            <a:endParaRPr lang="en-US" sz="2000" kern="1200" dirty="0">
              <a:solidFill>
                <a:schemeClr val="accent3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DA7FFA-1A60-B449-E36F-A7DA32480D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A10EF694-CF82-4623-B20C-5BD6248DB031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t>8/14/2023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B167FE-6E95-A5DB-F69E-6C11DE4EC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ML workshop MSP’23</a:t>
            </a:r>
            <a:endParaRPr lang="en-US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5CF67-34D7-7533-663A-D68D1F1E8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1D70BCF-61D4-F780-8606-D849A360F9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3400786"/>
              </p:ext>
            </p:extLst>
          </p:nvPr>
        </p:nvGraphicFramePr>
        <p:xfrm>
          <a:off x="4971372" y="360756"/>
          <a:ext cx="3006302" cy="5992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0A92A3D-21C9-696E-00B6-C668D19BB01F}"/>
              </a:ext>
            </a:extLst>
          </p:cNvPr>
          <p:cNvGraphicFramePr/>
          <p:nvPr/>
        </p:nvGraphicFramePr>
        <p:xfrm>
          <a:off x="7992402" y="34185"/>
          <a:ext cx="2354042" cy="4054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7170" name="Picture 2" descr="Labeled and Unlabeled Data- What is the difference?? | by Varun Sakhuja |  Medium">
            <a:extLst>
              <a:ext uri="{FF2B5EF4-FFF2-40B4-BE49-F238E27FC236}">
                <a16:creationId xmlns:a16="http://schemas.microsoft.com/office/drawing/2014/main" id="{C112B305-A5E9-E469-2DDD-5BE2427EE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264" y="2307296"/>
            <a:ext cx="3533197" cy="35331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94062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1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1" name="Freeform: Shape 1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1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3" name="Oval 1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Freeform: Shape 1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5" name="Rectangle 20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FBC1FC8-4A3A-365D-34A2-13149C9EF61C}"/>
              </a:ext>
            </a:extLst>
          </p:cNvPr>
          <p:cNvSpPr txBox="1">
            <a:spLocks/>
          </p:cNvSpPr>
          <p:nvPr/>
        </p:nvSpPr>
        <p:spPr>
          <a:xfrm>
            <a:off x="591042" y="562127"/>
            <a:ext cx="3565525" cy="554354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T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ypes of ML tasks </a:t>
            </a:r>
            <a:r>
              <a:rPr lang="en-US" sz="1800" kern="12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supervised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DA7FFA-1A60-B449-E36F-A7DA32480D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2292B41E-E430-4133-A99D-B8767E6C4340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t>8/14/2023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B167FE-6E95-A5DB-F69E-6C11DE4EC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ML workshop MSP’23</a:t>
            </a:r>
            <a:endParaRPr lang="en-US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5CF67-34D7-7533-663A-D68D1F1E8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1D70BCF-61D4-F780-8606-D849A360F9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3861437"/>
              </p:ext>
            </p:extLst>
          </p:nvPr>
        </p:nvGraphicFramePr>
        <p:xfrm>
          <a:off x="5348316" y="1374331"/>
          <a:ext cx="3006302" cy="4771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178" name="Picture 10">
            <a:extLst>
              <a:ext uri="{FF2B5EF4-FFF2-40B4-BE49-F238E27FC236}">
                <a16:creationId xmlns:a16="http://schemas.microsoft.com/office/drawing/2014/main" id="{C9C63242-D809-9A02-677A-19D6A5373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127" y="2029810"/>
            <a:ext cx="3302363" cy="32321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27482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1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1" name="Freeform: Shape 1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1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3" name="Oval 1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Freeform: Shape 1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5" name="Rectangle 20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FBC1FC8-4A3A-365D-34A2-13149C9EF61C}"/>
              </a:ext>
            </a:extLst>
          </p:cNvPr>
          <p:cNvSpPr txBox="1">
            <a:spLocks/>
          </p:cNvSpPr>
          <p:nvPr/>
        </p:nvSpPr>
        <p:spPr>
          <a:xfrm>
            <a:off x="591042" y="562127"/>
            <a:ext cx="3565525" cy="554354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T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ypes of ML tasks </a:t>
            </a:r>
            <a:r>
              <a:rPr lang="en-US" sz="1800" kern="12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unsupervised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DA7FFA-1A60-B449-E36F-A7DA32480D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34DF7A5C-CB69-486A-8739-3E5E750D7082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t>8/14/2023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B167FE-6E95-A5DB-F69E-6C11DE4EC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ML workshop MSP’23</a:t>
            </a:r>
            <a:endParaRPr lang="en-US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5CF67-34D7-7533-663A-D68D1F1E8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1D70BCF-61D4-F780-8606-D849A360F9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1677316"/>
              </p:ext>
            </p:extLst>
          </p:nvPr>
        </p:nvGraphicFramePr>
        <p:xfrm>
          <a:off x="4971372" y="360756"/>
          <a:ext cx="3006302" cy="5992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206" name="Picture 14" descr="what is clustering ">
            <a:extLst>
              <a:ext uri="{FF2B5EF4-FFF2-40B4-BE49-F238E27FC236}">
                <a16:creationId xmlns:a16="http://schemas.microsoft.com/office/drawing/2014/main" id="{E7E26DB1-F268-E5EE-8CF9-4B38E0BB8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353" y="100670"/>
            <a:ext cx="4446372" cy="2308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A Beginner's guide to Deep Learning based Semantic Segmentation using Keras  | Divam Gupta">
            <a:extLst>
              <a:ext uri="{FF2B5EF4-FFF2-40B4-BE49-F238E27FC236}">
                <a16:creationId xmlns:a16="http://schemas.microsoft.com/office/drawing/2014/main" id="{EC095D7C-B439-ABD5-9364-9D91BE550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995" y="2210925"/>
            <a:ext cx="4666730" cy="21702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826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1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1" name="Freeform: Shape 1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1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3" name="Oval 1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Freeform: Shape 1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5" name="Rectangle 20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FBC1FC8-4A3A-365D-34A2-13149C9EF61C}"/>
              </a:ext>
            </a:extLst>
          </p:cNvPr>
          <p:cNvSpPr txBox="1">
            <a:spLocks/>
          </p:cNvSpPr>
          <p:nvPr/>
        </p:nvSpPr>
        <p:spPr>
          <a:xfrm>
            <a:off x="591042" y="562127"/>
            <a:ext cx="3565525" cy="554354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T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ypes of ML tasks </a:t>
            </a:r>
            <a:r>
              <a:rPr lang="en-US" sz="1800" kern="12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Reinforcement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DA7FFA-1A60-B449-E36F-A7DA32480D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CD09135-5FFA-421C-ACED-3872ABC21A44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t>8/14/2023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B167FE-6E95-A5DB-F69E-6C11DE4EC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ML workshop MSP’23</a:t>
            </a:r>
            <a:endParaRPr lang="en-US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5CF67-34D7-7533-663A-D68D1F1E8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1D70BCF-61D4-F780-8606-D849A360F9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8394153"/>
              </p:ext>
            </p:extLst>
          </p:nvPr>
        </p:nvGraphicFramePr>
        <p:xfrm>
          <a:off x="4720870" y="113056"/>
          <a:ext cx="3006302" cy="2029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5E61299-B96B-CBDA-5368-35BED925FD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0870" y="1700667"/>
            <a:ext cx="6532630" cy="43462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97179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1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1" name="Freeform: Shape 1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1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3" name="Oval 1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Freeform: Shape 1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5" name="Rectangle 20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FBC1FC8-4A3A-365D-34A2-13149C9EF61C}"/>
              </a:ext>
            </a:extLst>
          </p:cNvPr>
          <p:cNvSpPr txBox="1">
            <a:spLocks/>
          </p:cNvSpPr>
          <p:nvPr/>
        </p:nvSpPr>
        <p:spPr>
          <a:xfrm>
            <a:off x="591042" y="562127"/>
            <a:ext cx="3565525" cy="554354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Data </a:t>
            </a:r>
            <a:r>
              <a:rPr lang="en-US" sz="1800" dirty="0">
                <a:solidFill>
                  <a:srgbClr val="00B0F0"/>
                </a:solidFill>
              </a:rPr>
              <a:t>types</a:t>
            </a:r>
            <a:r>
              <a:rPr lang="en-US" dirty="0"/>
              <a:t> </a:t>
            </a:r>
            <a:endParaRPr lang="en-US" sz="1800" kern="1200" dirty="0">
              <a:solidFill>
                <a:srgbClr val="00B0F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DA7FFA-1A60-B449-E36F-A7DA32480D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A16D3DF8-6094-4D51-8D89-F5810CE79C69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t>8/14/2023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B167FE-6E95-A5DB-F69E-6C11DE4EC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ML workshop MSP’23</a:t>
            </a:r>
            <a:endParaRPr lang="en-US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5CF67-34D7-7533-663A-D68D1F1E8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034DCC0-44CF-BD7D-97CA-9AEE523813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0038592"/>
              </p:ext>
            </p:extLst>
          </p:nvPr>
        </p:nvGraphicFramePr>
        <p:xfrm>
          <a:off x="4729468" y="196900"/>
          <a:ext cx="7098643" cy="615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5657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1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1" name="Freeform: Shape 1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1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3" name="Oval 1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Freeform: Shape 1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5" name="Rectangle 20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FBC1FC8-4A3A-365D-34A2-13149C9EF61C}"/>
              </a:ext>
            </a:extLst>
          </p:cNvPr>
          <p:cNvSpPr txBox="1">
            <a:spLocks/>
          </p:cNvSpPr>
          <p:nvPr/>
        </p:nvSpPr>
        <p:spPr>
          <a:xfrm>
            <a:off x="591042" y="562127"/>
            <a:ext cx="3565525" cy="554354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Data </a:t>
            </a:r>
            <a:r>
              <a:rPr lang="en-US" sz="1800" dirty="0">
                <a:solidFill>
                  <a:srgbClr val="00B0F0"/>
                </a:solidFill>
              </a:rPr>
              <a:t>tabular </a:t>
            </a:r>
            <a:r>
              <a:rPr lang="en-US" dirty="0"/>
              <a:t> </a:t>
            </a:r>
            <a:endParaRPr lang="en-US" sz="1800" kern="1200" dirty="0">
              <a:solidFill>
                <a:srgbClr val="00B0F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DA7FFA-1A60-B449-E36F-A7DA32480D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16880F38-2808-43AA-8C65-241B92C11AF9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t>8/14/2023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B167FE-6E95-A5DB-F69E-6C11DE4EC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ML workshop MSP’23</a:t>
            </a:r>
            <a:endParaRPr lang="en-US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5CF67-34D7-7533-663A-D68D1F1E8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7" name="Table 13">
            <a:extLst>
              <a:ext uri="{FF2B5EF4-FFF2-40B4-BE49-F238E27FC236}">
                <a16:creationId xmlns:a16="http://schemas.microsoft.com/office/drawing/2014/main" id="{79881F9E-610F-A356-7D7A-0AC14E6F7B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5360541"/>
              </p:ext>
            </p:extLst>
          </p:nvPr>
        </p:nvGraphicFramePr>
        <p:xfrm>
          <a:off x="4793744" y="562127"/>
          <a:ext cx="7326200" cy="1828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65240">
                  <a:extLst>
                    <a:ext uri="{9D8B030D-6E8A-4147-A177-3AD203B41FA5}">
                      <a16:colId xmlns:a16="http://schemas.microsoft.com/office/drawing/2014/main" val="562691606"/>
                    </a:ext>
                  </a:extLst>
                </a:gridCol>
                <a:gridCol w="1465240">
                  <a:extLst>
                    <a:ext uri="{9D8B030D-6E8A-4147-A177-3AD203B41FA5}">
                      <a16:colId xmlns:a16="http://schemas.microsoft.com/office/drawing/2014/main" val="3970149589"/>
                    </a:ext>
                  </a:extLst>
                </a:gridCol>
                <a:gridCol w="1465240">
                  <a:extLst>
                    <a:ext uri="{9D8B030D-6E8A-4147-A177-3AD203B41FA5}">
                      <a16:colId xmlns:a16="http://schemas.microsoft.com/office/drawing/2014/main" val="1552287268"/>
                    </a:ext>
                  </a:extLst>
                </a:gridCol>
                <a:gridCol w="1465240">
                  <a:extLst>
                    <a:ext uri="{9D8B030D-6E8A-4147-A177-3AD203B41FA5}">
                      <a16:colId xmlns:a16="http://schemas.microsoft.com/office/drawing/2014/main" val="3637583548"/>
                    </a:ext>
                  </a:extLst>
                </a:gridCol>
                <a:gridCol w="1465240">
                  <a:extLst>
                    <a:ext uri="{9D8B030D-6E8A-4147-A177-3AD203B41FA5}">
                      <a16:colId xmlns:a16="http://schemas.microsoft.com/office/drawing/2014/main" val="1751413396"/>
                    </a:ext>
                  </a:extLst>
                </a:gridCol>
              </a:tblGrid>
              <a:tr h="2884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index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 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 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 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002138"/>
                  </a:ext>
                </a:extLst>
              </a:tr>
              <a:tr h="34057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4.5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Practice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611538"/>
                  </a:ext>
                </a:extLst>
              </a:tr>
              <a:tr h="2884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3.2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Doesn’t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4.4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15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2.1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Practice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2.5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691047"/>
                  </a:ext>
                </a:extLst>
              </a:tr>
              <a:tr h="2884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4.5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Practice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2697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8">
                <a:extLst>
                  <a:ext uri="{FF2B5EF4-FFF2-40B4-BE49-F238E27FC236}">
                    <a16:creationId xmlns:a16="http://schemas.microsoft.com/office/drawing/2014/main" id="{CD362A1C-761C-0ADC-93D4-1ECBBB9C6F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63525" y="2790889"/>
                <a:ext cx="6793046" cy="3515555"/>
              </a:xfrm>
              <a:prstGeom prst="rect">
                <a:avLst/>
              </a:prstGeom>
            </p:spPr>
            <p:txBody>
              <a:bodyPr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N observation (Rows) in this case 4</a:t>
                </a:r>
              </a:p>
              <a:p>
                <a:r>
                  <a:rPr lang="en-US" dirty="0"/>
                  <a:t>4 columns , 3 of them features predictors to help us predict the Label (target)</a:t>
                </a:r>
              </a:p>
              <a:p>
                <a:r>
                  <a:rPr lang="en-US" dirty="0"/>
                  <a:t>Different types of preemptive data in the table  </a:t>
                </a:r>
              </a:p>
              <a:p>
                <a:r>
                  <a:rPr lang="en-US" dirty="0"/>
                  <a:t>Real data would be larger </a:t>
                </a:r>
              </a:p>
              <a:p>
                <a:r>
                  <a:rPr lang="en-US" dirty="0"/>
                  <a:t>X denotes the matrix of all x features just matrix without the label </a:t>
                </a:r>
              </a:p>
              <a:p>
                <a:r>
                  <a:rPr lang="en-US" dirty="0"/>
                  <a:t>Label denoted y as a vector </a:t>
                </a:r>
                <a:r>
                  <a:rPr lang="en-US" b="1" dirty="0">
                    <a:solidFill>
                      <a:srgbClr val="00B0F0">
                        <a:alpha val="60000"/>
                      </a:srgbClr>
                    </a:solidFill>
                  </a:rPr>
                  <a:t>True labels </a:t>
                </a:r>
              </a:p>
              <a:p>
                <a:r>
                  <a:rPr lang="en-US" dirty="0"/>
                  <a:t>Our prediction would be donated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/>
                  <a:t> (y hat) </a:t>
                </a:r>
                <a:r>
                  <a:rPr lang="en-US" b="1" dirty="0">
                    <a:solidFill>
                      <a:srgbClr val="00B0F0">
                        <a:alpha val="60000"/>
                      </a:srgbClr>
                    </a:solidFill>
                  </a:rPr>
                  <a:t>predicted labels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8">
                <a:extLst>
                  <a:ext uri="{FF2B5EF4-FFF2-40B4-BE49-F238E27FC236}">
                    <a16:creationId xmlns:a16="http://schemas.microsoft.com/office/drawing/2014/main" id="{CD362A1C-761C-0ADC-93D4-1ECBBB9C6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525" y="2790889"/>
                <a:ext cx="6793046" cy="3515555"/>
              </a:xfrm>
              <a:prstGeom prst="rect">
                <a:avLst/>
              </a:prstGeom>
              <a:blipFill>
                <a:blip r:embed="rId2"/>
                <a:stretch>
                  <a:fillRect l="-448" t="-1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973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r>
              <a:rPr lang="en-US" dirty="0"/>
              <a:t>AI  tools and How to maximize your benefits from?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3866" y="37455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dirty="0"/>
              <a:t>ChatGPT</a:t>
            </a:r>
          </a:p>
          <a:p>
            <a:pPr marL="0" indent="0">
              <a:lnSpc>
                <a:spcPct val="100000"/>
              </a:lnSpc>
            </a:pPr>
            <a:r>
              <a:rPr lang="en-US" dirty="0"/>
              <a:t>-  Some useful extensions 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dirty="0"/>
              <a:t>OpenAI API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dirty="0"/>
          </a:p>
          <a:p>
            <a:pPr marL="0" indent="0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</a:pP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53376-5C7F-4377-A7C5-2E13879D2AB2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418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033736-7B4F-E0D4-EC05-7F5ED3E0D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3F75B-C640-4CAB-B431-326BA27A011B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016EB3-7581-0717-9C03-250F9185D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E787D-CA90-9F16-E8EF-EBF436393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B0622-C3D0-1CAA-9874-6A476B0CF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07" y="312538"/>
            <a:ext cx="2863791" cy="2859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4F510A-A4AB-FC83-F69D-F5AD9A22FA87}"/>
              </a:ext>
            </a:extLst>
          </p:cNvPr>
          <p:cNvSpPr txBox="1"/>
          <p:nvPr/>
        </p:nvSpPr>
        <p:spPr>
          <a:xfrm>
            <a:off x="562207" y="3171826"/>
            <a:ext cx="279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ChatGPT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A95609-2DBB-000C-F0F6-467DA80BDE47}"/>
              </a:ext>
            </a:extLst>
          </p:cNvPr>
          <p:cNvSpPr txBox="1"/>
          <p:nvPr/>
        </p:nvSpPr>
        <p:spPr>
          <a:xfrm>
            <a:off x="3851210" y="418557"/>
            <a:ext cx="6097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Best practices </a:t>
            </a:r>
          </a:p>
          <a:p>
            <a:r>
              <a:rPr lang="en-US" dirty="0">
                <a:hlinkClick r:id="rId3"/>
              </a:rPr>
              <a:t>https://platform.openai.com/docs/guides/gpt-best-practices/strategy-write-clear-instructions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6A5095-50D4-2C40-50B5-15B53F1E7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75" y="3634188"/>
            <a:ext cx="2323380" cy="23197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2B33E0-5E5C-4F6F-65C4-ACDB260CAD29}"/>
              </a:ext>
            </a:extLst>
          </p:cNvPr>
          <p:cNvSpPr txBox="1"/>
          <p:nvPr/>
        </p:nvSpPr>
        <p:spPr>
          <a:xfrm>
            <a:off x="3090095" y="4448211"/>
            <a:ext cx="2796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Another way to use GPT if you don’t have OpenAI account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53A8F7-B15B-5121-4E34-06D54AE0C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18886"/>
            <a:ext cx="2323380" cy="23197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C7D8CDC-1C4C-3A75-7B85-B0672D973181}"/>
              </a:ext>
            </a:extLst>
          </p:cNvPr>
          <p:cNvSpPr txBox="1"/>
          <p:nvPr/>
        </p:nvSpPr>
        <p:spPr>
          <a:xfrm>
            <a:off x="8004588" y="1881980"/>
            <a:ext cx="279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Useful extensions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37854E5-F2C3-3027-4FA0-D88DE4FA1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678" y="4196880"/>
            <a:ext cx="2323380" cy="23103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AC0E56A-572B-5AB7-8FD8-66044F6BBCED}"/>
              </a:ext>
            </a:extLst>
          </p:cNvPr>
          <p:cNvSpPr txBox="1"/>
          <p:nvPr/>
        </p:nvSpPr>
        <p:spPr>
          <a:xfrm>
            <a:off x="8617698" y="4899747"/>
            <a:ext cx="2796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ChatGPT would access internet search result </a:t>
            </a:r>
          </a:p>
        </p:txBody>
      </p:sp>
    </p:spTree>
    <p:extLst>
      <p:ext uri="{BB962C8B-B14F-4D97-AF65-F5344CB8AC3E}">
        <p14:creationId xmlns:p14="http://schemas.microsoft.com/office/powerpoint/2010/main" val="2785375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/>
              <a:t>Environment 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3866" y="37455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dirty="0"/>
              <a:t>Python</a:t>
            </a:r>
          </a:p>
          <a:p>
            <a:pPr marL="0" indent="0">
              <a:lnSpc>
                <a:spcPct val="100000"/>
              </a:lnSpc>
            </a:pPr>
            <a:r>
              <a:rPr lang="en-US" dirty="0"/>
              <a:t>-  Anaconda  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dirty="0"/>
          </a:p>
          <a:p>
            <a:pPr marL="0" indent="0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</a:pP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53376-5C7F-4377-A7C5-2E13879D2AB2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93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4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23" descr="A colorful dots on a white background&#10;&#10;Description automatically generated">
            <a:extLst>
              <a:ext uri="{FF2B5EF4-FFF2-40B4-BE49-F238E27FC236}">
                <a16:creationId xmlns:a16="http://schemas.microsoft.com/office/drawing/2014/main" id="{F90DCC44-7283-0914-16FB-BC63DB4C8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72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332287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5613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C55E380C-527C-4CEB-B56F-7033B42895FE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8/14/2023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ML workshop MSP’23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Artificial intelligence (AI)?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 fontScale="85000" lnSpcReduction="20000"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dirty="0"/>
              <a:t>Intelligence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dirty="0"/>
              <a:t>Artificial intelligence definition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dirty="0"/>
              <a:t>Week AI vs Strong AI (Types based on ability)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dirty="0"/>
              <a:t>Types of AI (based on functionalities)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dirty="0"/>
              <a:t>Summary diagram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22E5-2179-4FB3-8C44-C30F9488A679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3C6B-F4BD-BB06-FBDC-0D678FB86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0AF16741-7494-727B-B80D-AA22D5F32878}"/>
              </a:ext>
            </a:extLst>
          </p:cNvPr>
          <p:cNvSpPr txBox="1">
            <a:spLocks/>
          </p:cNvSpPr>
          <p:nvPr/>
        </p:nvSpPr>
        <p:spPr>
          <a:xfrm>
            <a:off x="548640" y="548640"/>
            <a:ext cx="8281987" cy="12530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References  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BA44975-2B8B-DC16-1033-F6C722F2AB1C}"/>
              </a:ext>
            </a:extLst>
          </p:cNvPr>
          <p:cNvSpPr txBox="1">
            <a:spLocks/>
          </p:cNvSpPr>
          <p:nvPr/>
        </p:nvSpPr>
        <p:spPr>
          <a:xfrm>
            <a:off x="1125696" y="1540765"/>
            <a:ext cx="8699439" cy="419756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2"/>
              </a:rPr>
              <a:t>https://www.ibm.com/topics/artificial-intelligence</a:t>
            </a:r>
            <a:endParaRPr lang="en-US" dirty="0"/>
          </a:p>
          <a:p>
            <a:r>
              <a:rPr lang="en-US" dirty="0">
                <a:hlinkClick r:id="rId3"/>
              </a:rPr>
              <a:t>https://www.mckinsey.com/featured-insights/mckinsey-explainers/what-is-ai</a:t>
            </a:r>
            <a:endParaRPr lang="en-US" dirty="0"/>
          </a:p>
          <a:p>
            <a:r>
              <a:rPr lang="en-US" dirty="0">
                <a:hlinkClick r:id="rId4"/>
              </a:rPr>
              <a:t>https://hai.stanford.edu/sites/default/files/2020-09/AI-Definitions-HAI.pdf</a:t>
            </a:r>
            <a:endParaRPr lang="en-US" dirty="0"/>
          </a:p>
          <a:p>
            <a:r>
              <a:rPr lang="en-US" dirty="0">
                <a:hlinkClick r:id="rId5"/>
              </a:rPr>
              <a:t>https://www.simplilearn.com/tutorials/artificial-intelligence-tutorial/types-of-artificial-intelligence</a:t>
            </a:r>
            <a:endParaRPr lang="en-US" dirty="0"/>
          </a:p>
          <a:p>
            <a:r>
              <a:rPr lang="en-US" dirty="0">
                <a:hlinkClick r:id="rId6"/>
              </a:rPr>
              <a:t>https://www.precedenceresearch.com/artificial-intelligence-market</a:t>
            </a:r>
            <a:endParaRPr lang="en-US" dirty="0"/>
          </a:p>
          <a:p>
            <a:r>
              <a:rPr lang="en-US" dirty="0">
                <a:hlinkClick r:id="rId7"/>
              </a:rPr>
              <a:t>https://www.statista.com/statistics/1365145/artificial-intelligence-market-size/</a:t>
            </a:r>
            <a:endParaRPr lang="en-US" dirty="0"/>
          </a:p>
          <a:p>
            <a:r>
              <a:rPr lang="en-US" dirty="0">
                <a:hlinkClick r:id="rId8"/>
              </a:rPr>
              <a:t>https://youtu.be/zjeBGkS4LAA</a:t>
            </a:r>
            <a:endParaRPr lang="en-US" dirty="0"/>
          </a:p>
          <a:p>
            <a:r>
              <a:rPr lang="en-US" dirty="0">
                <a:hlinkClick r:id="rId9"/>
              </a:rPr>
              <a:t>https://www.javatpoint.com/machine-learning-life-cycle</a:t>
            </a:r>
            <a:endParaRPr lang="en-US" dirty="0"/>
          </a:p>
          <a:p>
            <a:r>
              <a:rPr lang="en-US" dirty="0"/>
              <a:t>An Introduction to Statistical Learning</a:t>
            </a:r>
          </a:p>
          <a:p>
            <a:r>
              <a:rPr lang="en-US" dirty="0"/>
              <a:t>java deep learning projects</a:t>
            </a:r>
          </a:p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3EA3131-FA3F-33E5-8B76-6913C8F33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AB836-440A-41E8-924C-0B10B5111386}" type="datetime1">
              <a:rPr lang="en-US" smtClean="0"/>
              <a:t>8/14/2023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263AB62-079E-228F-6CFD-F083EFE7D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914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B617EF9-BE05-092B-ED2F-E7081B27BFA3}"/>
              </a:ext>
            </a:extLst>
          </p:cNvPr>
          <p:cNvSpPr txBox="1">
            <a:spLocks/>
          </p:cNvSpPr>
          <p:nvPr/>
        </p:nvSpPr>
        <p:spPr>
          <a:xfrm>
            <a:off x="550863" y="549275"/>
            <a:ext cx="5437187" cy="298623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400" dirty="0"/>
              <a:t>I</a:t>
            </a: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ntelligence </a:t>
            </a:r>
          </a:p>
        </p:txBody>
      </p:sp>
      <p:pic>
        <p:nvPicPr>
          <p:cNvPr id="9" name="Picture 8" descr="Abstract picture of the brain made up of patterns">
            <a:extLst>
              <a:ext uri="{FF2B5EF4-FFF2-40B4-BE49-F238E27FC236}">
                <a16:creationId xmlns:a16="http://schemas.microsoft.com/office/drawing/2014/main" id="{0A8611D9-7E3E-A97A-6501-0EDC5459FF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7" r="9322" b="-1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2" name="Oval 74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8EB7C8-3374-1803-5EC3-94E3821321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4A00EFC-59B1-4406-A829-ED966BD17A5F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t>8/14/2023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EBFD39-0D78-250D-EBF8-A2031F6AD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ML workshop MSP’23</a:t>
            </a:r>
            <a:endParaRPr lang="en-US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39C61-6993-9AC6-3E6B-AB684166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8808FFE1-0896-3B02-844A-94E8260253F0}"/>
              </a:ext>
            </a:extLst>
          </p:cNvPr>
          <p:cNvSpPr txBox="1">
            <a:spLocks/>
          </p:cNvSpPr>
          <p:nvPr/>
        </p:nvSpPr>
        <p:spPr>
          <a:xfrm>
            <a:off x="287337" y="3940125"/>
            <a:ext cx="6221412" cy="156368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solidFill>
                  <a:schemeClr val="accent2">
                    <a:lumMod val="60000"/>
                    <a:lumOff val="40000"/>
                    <a:alpha val="60000"/>
                  </a:schemeClr>
                </a:solidFill>
              </a:rPr>
              <a:t>might be</a:t>
            </a:r>
            <a:r>
              <a:rPr lang="en-US" dirty="0">
                <a:solidFill>
                  <a:srgbClr val="FF0000">
                    <a:alpha val="60000"/>
                  </a:srgbClr>
                </a:solidFill>
              </a:rPr>
              <a:t> </a:t>
            </a:r>
            <a:r>
              <a:rPr lang="en-US" dirty="0"/>
              <a:t>defined as the ability to learn and perform suitable techniques to solve problems and achieve goals</a:t>
            </a:r>
          </a:p>
        </p:txBody>
      </p:sp>
    </p:spTree>
    <p:extLst>
      <p:ext uri="{BB962C8B-B14F-4D97-AF65-F5344CB8AC3E}">
        <p14:creationId xmlns:p14="http://schemas.microsoft.com/office/powerpoint/2010/main" val="2522945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 descr="Manufacturing">
            <a:extLst>
              <a:ext uri="{FF2B5EF4-FFF2-40B4-BE49-F238E27FC236}">
                <a16:creationId xmlns:a16="http://schemas.microsoft.com/office/drawing/2014/main" id="{C01237FD-52C3-E942-2E10-DE854BCE5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989" y="383707"/>
            <a:ext cx="5102225" cy="5102225"/>
          </a:xfrm>
          <a:custGeom>
            <a:avLst/>
            <a:gdLst/>
            <a:ahLst/>
            <a:cxnLst/>
            <a:rect l="l" t="t" r="r" b="b"/>
            <a:pathLst>
              <a:path w="5102225" h="5761037">
                <a:moveTo>
                  <a:pt x="0" y="0"/>
                </a:moveTo>
                <a:lnTo>
                  <a:pt x="5102225" y="0"/>
                </a:lnTo>
                <a:lnTo>
                  <a:pt x="5102225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404811-9C6E-BCD5-5242-99FBA00CEB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62AF502-23FE-439D-A595-127CEC8F2BA5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t>8/14/2023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CA209-93D0-61C4-6C34-46F1395A1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ML workshop MSP’23</a:t>
            </a:r>
            <a:endParaRPr lang="en-US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E3B65-ECB9-D599-0AC7-69980A7C4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40CA7452-ADAF-693E-AAEC-69CD62CA624F}"/>
              </a:ext>
            </a:extLst>
          </p:cNvPr>
          <p:cNvSpPr txBox="1">
            <a:spLocks/>
          </p:cNvSpPr>
          <p:nvPr/>
        </p:nvSpPr>
        <p:spPr>
          <a:xfrm>
            <a:off x="5195239" y="908074"/>
            <a:ext cx="6221412" cy="156368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Roboto" panose="02000000000000000000" pitchFamily="2" charset="0"/>
              </a:rPr>
              <a:t>A fully pre-programmed </a:t>
            </a:r>
            <a:r>
              <a:rPr lang="en-US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factory robot </a:t>
            </a:r>
            <a:r>
              <a:rPr lang="en-US" sz="2400" b="0" i="0" dirty="0">
                <a:solidFill>
                  <a:srgbClr val="D1D5DB"/>
                </a:solidFill>
                <a:effectLst/>
                <a:latin typeface="Roboto" panose="02000000000000000000" pitchFamily="2" charset="0"/>
              </a:rPr>
              <a:t>can perform its tasks effectively, being adaptable, precise, and reliable.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Roboto" panose="02000000000000000000" pitchFamily="2" charset="0"/>
              </a:rPr>
              <a:t>However, this robot </a:t>
            </a:r>
            <a:r>
              <a:rPr lang="en-US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is not considered intelligent </a:t>
            </a:r>
            <a:r>
              <a:rPr lang="en-US" sz="2400" b="0" i="0" dirty="0">
                <a:solidFill>
                  <a:srgbClr val="D1D5DB"/>
                </a:solidFill>
                <a:effectLst/>
                <a:latin typeface="Roboto" panose="02000000000000000000" pitchFamily="2" charset="0"/>
              </a:rPr>
              <a:t>because it lacks the ability to learn or adapt on its own.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Roboto" panose="02000000000000000000" pitchFamily="2" charset="0"/>
              </a:rPr>
              <a:t>Intelligence extends beyond following instructions and includes the capacity to learn, adapt, and make decisions in various situations.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875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3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Oval 3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Oval 3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5" name="Group 3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6" name="Freeform: Shape 3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3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Oval 4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9" name="Oval 4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 useBgFill="1">
        <p:nvSpPr>
          <p:cNvPr id="60" name="Rectangle 4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Cute yellow robot">
            <a:extLst>
              <a:ext uri="{FF2B5EF4-FFF2-40B4-BE49-F238E27FC236}">
                <a16:creationId xmlns:a16="http://schemas.microsoft.com/office/drawing/2014/main" id="{124AB655-E571-5F53-30CE-F74EF9217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1" name="Rectangle 45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47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0033FD1-0EF3-A35B-CB3D-BE5E3DCFB9BB}"/>
              </a:ext>
            </a:extLst>
          </p:cNvPr>
          <p:cNvSpPr txBox="1">
            <a:spLocks/>
          </p:cNvSpPr>
          <p:nvPr/>
        </p:nvSpPr>
        <p:spPr>
          <a:xfrm>
            <a:off x="483280" y="69236"/>
            <a:ext cx="5534965" cy="2348112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Artificial intelligence(AI)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AAF679-1B5F-F4F5-A2F4-2168457154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3FAD9F19-820B-40C3-A83C-27B629F91AD3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t>8/14/2023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C886B4-ACC3-27E6-54B3-A79EEDA4A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ML workshop MSP’23</a:t>
            </a:r>
            <a:endParaRPr lang="en-US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87334-CF26-79E0-E58D-0D4663C4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ED0BBC4D-1C41-4A0E-5043-66769521DA96}"/>
              </a:ext>
            </a:extLst>
          </p:cNvPr>
          <p:cNvSpPr txBox="1">
            <a:spLocks/>
          </p:cNvSpPr>
          <p:nvPr/>
        </p:nvSpPr>
        <p:spPr>
          <a:xfrm>
            <a:off x="550863" y="2844771"/>
            <a:ext cx="6221412" cy="156368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science and engineering of making intelligent machines “simulation of human intelligence”</a:t>
            </a:r>
          </a:p>
          <a:p>
            <a:r>
              <a:rPr lang="en-US" sz="2400" dirty="0"/>
              <a:t>AI is when a machine can do things that human minds can do, like perceiving(understanding), reasoning, learning, interacting with the world, solving problems, and being creative.</a:t>
            </a:r>
          </a:p>
        </p:txBody>
      </p:sp>
    </p:spTree>
    <p:extLst>
      <p:ext uri="{BB962C8B-B14F-4D97-AF65-F5344CB8AC3E}">
        <p14:creationId xmlns:p14="http://schemas.microsoft.com/office/powerpoint/2010/main" val="2311039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1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1" name="Freeform: Shape 1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1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3" name="Oval 1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Freeform: Shape 1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5" name="Rectangle 20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FBC1FC8-4A3A-365D-34A2-13149C9EF61C}"/>
              </a:ext>
            </a:extLst>
          </p:cNvPr>
          <p:cNvSpPr txBox="1">
            <a:spLocks/>
          </p:cNvSpPr>
          <p:nvPr/>
        </p:nvSpPr>
        <p:spPr>
          <a:xfrm>
            <a:off x="550863" y="549275"/>
            <a:ext cx="3565525" cy="554354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Weak AI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DA7FFA-1A60-B449-E36F-A7DA32480D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47A4F074-0EB4-4DE0-98EB-8435D7D020F9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t>8/14/2023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B167FE-6E95-A5DB-F69E-6C11DE4EC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ML workshop MSP’23</a:t>
            </a:r>
            <a:endParaRPr lang="en-US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5CF67-34D7-7533-663A-D68D1F1E8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11" name="Content Placeholder 11">
            <a:extLst>
              <a:ext uri="{FF2B5EF4-FFF2-40B4-BE49-F238E27FC236}">
                <a16:creationId xmlns:a16="http://schemas.microsoft.com/office/drawing/2014/main" id="{0F340414-04A8-0318-3141-C50F41F0DA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1300077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0957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1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1" name="Freeform: Shape 1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1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3" name="Oval 1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Freeform: Shape 1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5" name="Rectangle 20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FBC1FC8-4A3A-365D-34A2-13149C9EF61C}"/>
              </a:ext>
            </a:extLst>
          </p:cNvPr>
          <p:cNvSpPr txBox="1">
            <a:spLocks/>
          </p:cNvSpPr>
          <p:nvPr/>
        </p:nvSpPr>
        <p:spPr>
          <a:xfrm>
            <a:off x="550863" y="549275"/>
            <a:ext cx="3565525" cy="554354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Strong AI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DA7FFA-1A60-B449-E36F-A7DA32480D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150B9DEA-98E9-4A7E-9920-EF13CE1C702E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t>8/14/2023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B167FE-6E95-A5DB-F69E-6C11DE4EC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ML workshop MSP’23</a:t>
            </a:r>
            <a:endParaRPr lang="en-US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5CF67-34D7-7533-663A-D68D1F1E8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11" name="Content Placeholder 11">
            <a:extLst>
              <a:ext uri="{FF2B5EF4-FFF2-40B4-BE49-F238E27FC236}">
                <a16:creationId xmlns:a16="http://schemas.microsoft.com/office/drawing/2014/main" id="{0F340414-04A8-0318-3141-C50F41F0DA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8109946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1097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1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1" name="Freeform: Shape 1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1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3" name="Oval 1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Freeform: Shape 1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5" name="Rectangle 20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FBC1FC8-4A3A-365D-34A2-13149C9EF61C}"/>
              </a:ext>
            </a:extLst>
          </p:cNvPr>
          <p:cNvSpPr txBox="1">
            <a:spLocks/>
          </p:cNvSpPr>
          <p:nvPr/>
        </p:nvSpPr>
        <p:spPr>
          <a:xfrm>
            <a:off x="550863" y="549275"/>
            <a:ext cx="3565525" cy="554354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Types of AI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Based on functionalities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DA7FFA-1A60-B449-E36F-A7DA32480D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915860CB-3D70-43E9-B830-402B907C757C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t>8/14/2023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B167FE-6E95-A5DB-F69E-6C11DE4EC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ML workshop MSP’23</a:t>
            </a:r>
            <a:endParaRPr lang="en-US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5CF67-34D7-7533-663A-D68D1F1E8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11" name="Content Placeholder 11">
            <a:extLst>
              <a:ext uri="{FF2B5EF4-FFF2-40B4-BE49-F238E27FC236}">
                <a16:creationId xmlns:a16="http://schemas.microsoft.com/office/drawing/2014/main" id="{0F340414-04A8-0318-3141-C50F41F0DA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001967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038246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{6A7D3CBB-0F06-42FD-91FA-ECB8A5C838AF}tf33713516_win32</Template>
  <TotalTime>753</TotalTime>
  <Words>1224</Words>
  <Application>Microsoft Office PowerPoint</Application>
  <PresentationFormat>Widescreen</PresentationFormat>
  <Paragraphs>286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Bookman Old Style</vt:lpstr>
      <vt:lpstr>Calibri</vt:lpstr>
      <vt:lpstr>Californian FB</vt:lpstr>
      <vt:lpstr>Cambria Math</vt:lpstr>
      <vt:lpstr>Congenial SemiBold</vt:lpstr>
      <vt:lpstr>Gill Sans MT</vt:lpstr>
      <vt:lpstr>McKinsey Sans</vt:lpstr>
      <vt:lpstr>Roboto</vt:lpstr>
      <vt:lpstr>Walbaum Display</vt:lpstr>
      <vt:lpstr>3DFloatVTI</vt:lpstr>
      <vt:lpstr>Introduction to Machine Learning</vt:lpstr>
      <vt:lpstr>Agenda</vt:lpstr>
      <vt:lpstr>What is Artificial intelligence (AI)?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applications and subfields of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 tools and How to maximize your benefits from?</vt:lpstr>
      <vt:lpstr>PowerPoint Presentation</vt:lpstr>
      <vt:lpstr>Environment 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Hossam 20210281</dc:creator>
  <cp:lastModifiedBy>Hossam 20210281</cp:lastModifiedBy>
  <cp:revision>3</cp:revision>
  <dcterms:created xsi:type="dcterms:W3CDTF">2023-07-08T03:10:42Z</dcterms:created>
  <dcterms:modified xsi:type="dcterms:W3CDTF">2023-08-14T15:45:33Z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